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1"/>
    <p:sldMasterId id="2147483673" r:id="rId2"/>
    <p:sldMasterId id="2147483687" r:id="rId3"/>
  </p:sldMasterIdLst>
  <p:notesMasterIdLst>
    <p:notesMasterId r:id="rId35"/>
  </p:notesMasterIdLst>
  <p:handoutMasterIdLst>
    <p:handoutMasterId r:id="rId36"/>
  </p:handoutMasterIdLst>
  <p:sldIdLst>
    <p:sldId id="257" r:id="rId4"/>
    <p:sldId id="258" r:id="rId5"/>
    <p:sldId id="260" r:id="rId6"/>
    <p:sldId id="599" r:id="rId7"/>
    <p:sldId id="1177" r:id="rId8"/>
    <p:sldId id="463" r:id="rId9"/>
    <p:sldId id="1198" r:id="rId10"/>
    <p:sldId id="1187" r:id="rId11"/>
    <p:sldId id="1199" r:id="rId12"/>
    <p:sldId id="322" r:id="rId13"/>
    <p:sldId id="1190" r:id="rId14"/>
    <p:sldId id="1200" r:id="rId15"/>
    <p:sldId id="1201" r:id="rId16"/>
    <p:sldId id="1202" r:id="rId17"/>
    <p:sldId id="1203" r:id="rId18"/>
    <p:sldId id="1204" r:id="rId19"/>
    <p:sldId id="1205" r:id="rId20"/>
    <p:sldId id="1206" r:id="rId21"/>
    <p:sldId id="1207" r:id="rId22"/>
    <p:sldId id="1209" r:id="rId23"/>
    <p:sldId id="1208" r:id="rId24"/>
    <p:sldId id="1210" r:id="rId25"/>
    <p:sldId id="1211" r:id="rId26"/>
    <p:sldId id="1212" r:id="rId27"/>
    <p:sldId id="1213" r:id="rId28"/>
    <p:sldId id="1214" r:id="rId29"/>
    <p:sldId id="1215" r:id="rId30"/>
    <p:sldId id="1216" r:id="rId31"/>
    <p:sldId id="1217" r:id="rId32"/>
    <p:sldId id="1197" r:id="rId33"/>
    <p:sldId id="276" r:id="rId34"/>
  </p:sldIdLst>
  <p:sldSz cx="9144000" cy="5148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88"/>
    <a:srgbClr val="EF4136"/>
    <a:srgbClr val="F04C23"/>
    <a:srgbClr val="D00A54"/>
    <a:srgbClr val="FBAD18"/>
    <a:srgbClr val="A6CE3C"/>
    <a:srgbClr val="5A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641122-5BDC-49A9-8FB7-4D87965A6E27}" v="221" dt="2024-03-03T20:05:35.6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05"/>
    <p:restoredTop sz="96425"/>
  </p:normalViewPr>
  <p:slideViewPr>
    <p:cSldViewPr snapToGrid="0" showGuides="1">
      <p:cViewPr varScale="1">
        <p:scale>
          <a:sx n="108" d="100"/>
          <a:sy n="108" d="100"/>
        </p:scale>
        <p:origin x="107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79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lliant Tleane" userId="17b35a9d-d403-4430-92ac-0fd18ec93b8e" providerId="ADAL" clId="{E1641122-5BDC-49A9-8FB7-4D87965A6E27}"/>
    <pc:docChg chg="undo custSel addSld delSld modSld sldOrd modMainMaster">
      <pc:chgData name="Brilliant Tleane" userId="17b35a9d-d403-4430-92ac-0fd18ec93b8e" providerId="ADAL" clId="{E1641122-5BDC-49A9-8FB7-4D87965A6E27}" dt="2024-03-03T20:05:35.692" v="969"/>
      <pc:docMkLst>
        <pc:docMk/>
      </pc:docMkLst>
      <pc:sldChg chg="modSp mod">
        <pc:chgData name="Brilliant Tleane" userId="17b35a9d-d403-4430-92ac-0fd18ec93b8e" providerId="ADAL" clId="{E1641122-5BDC-49A9-8FB7-4D87965A6E27}" dt="2024-02-28T09:44:53.858" v="49" actId="20577"/>
        <pc:sldMkLst>
          <pc:docMk/>
          <pc:sldMk cId="2092356048" sldId="257"/>
        </pc:sldMkLst>
        <pc:spChg chg="mod">
          <ac:chgData name="Brilliant Tleane" userId="17b35a9d-d403-4430-92ac-0fd18ec93b8e" providerId="ADAL" clId="{E1641122-5BDC-49A9-8FB7-4D87965A6E27}" dt="2024-02-28T09:44:53.858" v="49" actId="20577"/>
          <ac:spMkLst>
            <pc:docMk/>
            <pc:sldMk cId="2092356048" sldId="257"/>
            <ac:spMk id="14" creationId="{1AF3B7AD-0116-EA00-7D28-DA29D91FAF95}"/>
          </ac:spMkLst>
        </pc:spChg>
        <pc:spChg chg="mod">
          <ac:chgData name="Brilliant Tleane" userId="17b35a9d-d403-4430-92ac-0fd18ec93b8e" providerId="ADAL" clId="{E1641122-5BDC-49A9-8FB7-4D87965A6E27}" dt="2024-02-28T09:43:49.630" v="44" actId="20577"/>
          <ac:spMkLst>
            <pc:docMk/>
            <pc:sldMk cId="2092356048" sldId="257"/>
            <ac:spMk id="15" creationId="{5D915FD3-826B-4638-FBDB-18379D2A368C}"/>
          </ac:spMkLst>
        </pc:spChg>
      </pc:sldChg>
      <pc:sldChg chg="modSp add mod modAnim">
        <pc:chgData name="Brilliant Tleane" userId="17b35a9d-d403-4430-92ac-0fd18ec93b8e" providerId="ADAL" clId="{E1641122-5BDC-49A9-8FB7-4D87965A6E27}" dt="2024-02-28T10:34:10.242" v="845" actId="1076"/>
        <pc:sldMkLst>
          <pc:docMk/>
          <pc:sldMk cId="3569995986" sldId="258"/>
        </pc:sldMkLst>
        <pc:spChg chg="mod">
          <ac:chgData name="Brilliant Tleane" userId="17b35a9d-d403-4430-92ac-0fd18ec93b8e" providerId="ADAL" clId="{E1641122-5BDC-49A9-8FB7-4D87965A6E27}" dt="2024-02-28T10:34:10.242" v="845" actId="1076"/>
          <ac:spMkLst>
            <pc:docMk/>
            <pc:sldMk cId="3569995986" sldId="258"/>
            <ac:spMk id="2" creationId="{AEDBF868-AE4F-0319-407F-819094312A2D}"/>
          </ac:spMkLst>
        </pc:spChg>
      </pc:sldChg>
      <pc:sldChg chg="modSp add del mod">
        <pc:chgData name="Brilliant Tleane" userId="17b35a9d-d403-4430-92ac-0fd18ec93b8e" providerId="ADAL" clId="{E1641122-5BDC-49A9-8FB7-4D87965A6E27}" dt="2024-02-28T10:33:57.567" v="844" actId="47"/>
        <pc:sldMkLst>
          <pc:docMk/>
          <pc:sldMk cId="2961090182" sldId="260"/>
        </pc:sldMkLst>
        <pc:spChg chg="mod">
          <ac:chgData name="Brilliant Tleane" userId="17b35a9d-d403-4430-92ac-0fd18ec93b8e" providerId="ADAL" clId="{E1641122-5BDC-49A9-8FB7-4D87965A6E27}" dt="2024-02-28T09:51:24.198" v="79" actId="1076"/>
          <ac:spMkLst>
            <pc:docMk/>
            <pc:sldMk cId="2961090182" sldId="260"/>
            <ac:spMk id="2" creationId="{673AA818-CDDC-A649-3B86-E37472AD8B38}"/>
          </ac:spMkLst>
        </pc:spChg>
      </pc:sldChg>
      <pc:sldChg chg="addSp modSp mod modAnim">
        <pc:chgData name="Brilliant Tleane" userId="17b35a9d-d403-4430-92ac-0fd18ec93b8e" providerId="ADAL" clId="{E1641122-5BDC-49A9-8FB7-4D87965A6E27}" dt="2024-03-03T20:03:09.748" v="953"/>
        <pc:sldMkLst>
          <pc:docMk/>
          <pc:sldMk cId="202986236" sldId="322"/>
        </pc:sldMkLst>
        <pc:spChg chg="mod">
          <ac:chgData name="Brilliant Tleane" userId="17b35a9d-d403-4430-92ac-0fd18ec93b8e" providerId="ADAL" clId="{E1641122-5BDC-49A9-8FB7-4D87965A6E27}" dt="2024-02-28T10:05:57.275" v="329" actId="255"/>
          <ac:spMkLst>
            <pc:docMk/>
            <pc:sldMk cId="202986236" sldId="322"/>
            <ac:spMk id="2" creationId="{E127A138-C84D-256D-AE53-E2F38350C580}"/>
          </ac:spMkLst>
        </pc:spChg>
        <pc:spChg chg="add mod">
          <ac:chgData name="Brilliant Tleane" userId="17b35a9d-d403-4430-92ac-0fd18ec93b8e" providerId="ADAL" clId="{E1641122-5BDC-49A9-8FB7-4D87965A6E27}" dt="2024-02-28T10:27:42.069" v="776" actId="108"/>
          <ac:spMkLst>
            <pc:docMk/>
            <pc:sldMk cId="202986236" sldId="322"/>
            <ac:spMk id="6" creationId="{ED3A61E3-BB17-9CFB-FDB3-DC489BC1AF3A}"/>
          </ac:spMkLst>
        </pc:spChg>
        <pc:picChg chg="add mod">
          <ac:chgData name="Brilliant Tleane" userId="17b35a9d-d403-4430-92ac-0fd18ec93b8e" providerId="ADAL" clId="{E1641122-5BDC-49A9-8FB7-4D87965A6E27}" dt="2024-02-28T10:07:14.918" v="377" actId="14100"/>
          <ac:picMkLst>
            <pc:docMk/>
            <pc:sldMk cId="202986236" sldId="322"/>
            <ac:picMk id="7" creationId="{F28C3186-AFFA-568F-053C-EEADB44B7155}"/>
          </ac:picMkLst>
        </pc:picChg>
      </pc:sldChg>
      <pc:sldChg chg="modSp del mod">
        <pc:chgData name="Brilliant Tleane" userId="17b35a9d-d403-4430-92ac-0fd18ec93b8e" providerId="ADAL" clId="{E1641122-5BDC-49A9-8FB7-4D87965A6E27}" dt="2024-02-28T09:46:48.997" v="52" actId="47"/>
        <pc:sldMkLst>
          <pc:docMk/>
          <pc:sldMk cId="3958990425" sldId="328"/>
        </pc:sldMkLst>
        <pc:picChg chg="mod">
          <ac:chgData name="Brilliant Tleane" userId="17b35a9d-d403-4430-92ac-0fd18ec93b8e" providerId="ADAL" clId="{E1641122-5BDC-49A9-8FB7-4D87965A6E27}" dt="2024-02-28T09:45:30.161" v="50" actId="14100"/>
          <ac:picMkLst>
            <pc:docMk/>
            <pc:sldMk cId="3958990425" sldId="328"/>
            <ac:picMk id="17" creationId="{76FDFC38-248F-2A01-E2D8-AC28A383EBF2}"/>
          </ac:picMkLst>
        </pc:picChg>
      </pc:sldChg>
      <pc:sldChg chg="del">
        <pc:chgData name="Brilliant Tleane" userId="17b35a9d-d403-4430-92ac-0fd18ec93b8e" providerId="ADAL" clId="{E1641122-5BDC-49A9-8FB7-4D87965A6E27}" dt="2024-02-28T09:54:07.952" v="130" actId="47"/>
        <pc:sldMkLst>
          <pc:docMk/>
          <pc:sldMk cId="3940594101" sldId="355"/>
        </pc:sldMkLst>
      </pc:sldChg>
      <pc:sldChg chg="modSp mod modAnim">
        <pc:chgData name="Brilliant Tleane" userId="17b35a9d-d403-4430-92ac-0fd18ec93b8e" providerId="ADAL" clId="{E1641122-5BDC-49A9-8FB7-4D87965A6E27}" dt="2024-03-03T20:05:35.692" v="969"/>
        <pc:sldMkLst>
          <pc:docMk/>
          <pc:sldMk cId="2004202446" sldId="463"/>
        </pc:sldMkLst>
        <pc:spChg chg="mod">
          <ac:chgData name="Brilliant Tleane" userId="17b35a9d-d403-4430-92ac-0fd18ec93b8e" providerId="ADAL" clId="{E1641122-5BDC-49A9-8FB7-4D87965A6E27}" dt="2024-02-28T09:57:40.576" v="235" actId="14100"/>
          <ac:spMkLst>
            <pc:docMk/>
            <pc:sldMk cId="2004202446" sldId="463"/>
            <ac:spMk id="4" creationId="{217BF52D-59A6-114C-20CB-517E6C72194E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29" creationId="{1657F911-DF85-C179-9A51-4CCA5FAF94B2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30" creationId="{FB05D2DA-7DC8-9C23-C8EB-2FBA6FA23638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31" creationId="{D963C86E-0F86-02DD-9851-0610E22571AB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32" creationId="{C901BA91-9ABD-BACB-846B-D2C152F9149D}"/>
          </ac:spMkLst>
        </pc:spChg>
        <pc:spChg chg="mod">
          <ac:chgData name="Brilliant Tleane" userId="17b35a9d-d403-4430-92ac-0fd18ec93b8e" providerId="ADAL" clId="{E1641122-5BDC-49A9-8FB7-4D87965A6E27}" dt="2024-03-03T20:01:20.913" v="947" actId="20577"/>
          <ac:spMkLst>
            <pc:docMk/>
            <pc:sldMk cId="2004202446" sldId="463"/>
            <ac:spMk id="233" creationId="{FF91654A-DA6E-E795-092A-F9CB355D71A5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34" creationId="{63DF2A6E-C26E-AF44-9BE5-019C8F1741C6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36" creationId="{614983D3-7C99-CB10-D31C-0233627B5A02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37" creationId="{D386F984-E1A2-9018-010E-2B92584DF9CF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38" creationId="{C7662969-02FC-9481-62A6-905EF011ECA8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39" creationId="{303FE057-71AE-9C60-3BF0-34A094EF2B9A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40" creationId="{1D56141E-2CCC-0BC4-ED4B-50C58FF76E40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41" creationId="{A9D94696-B91A-BF6F-DF4A-1408D3104C0C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42" creationId="{A545378C-AC2D-C407-C285-ACB721603E11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43" creationId="{A91F83F4-AC0F-8AAA-439D-534F23DB7C40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44" creationId="{07F2F4A6-7E70-EB2B-0357-22FB67817A23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45" creationId="{3248952D-E023-C629-BC71-CED7AF5E390C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46" creationId="{39365D31-63BB-988B-7B5F-41059E6E8351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47" creationId="{3CE71705-62FE-4C63-720C-9107093E1F55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49" creationId="{3E7EE07F-663A-F12D-B693-88C368D7A792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50" creationId="{0ED32087-7768-5EC1-7EF8-25FB73281C73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51" creationId="{7AAB2743-5B44-A0D0-7D1B-3793A30B286B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52" creationId="{087AD00B-0609-B87C-090D-C36234AE7652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53" creationId="{6F65CBFE-D71F-AAC6-CA52-B5711FCA0682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54" creationId="{08B9A0C3-C361-1334-FE6C-499BB7840637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56" creationId="{2A614FCE-031E-9026-16F9-DE5C02FACA0E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58" creationId="{643D78FE-AFBB-6E0E-90D9-C210015A23A2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60" creationId="{BB84D972-E221-0277-F3A3-849F1B76D2F6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62" creationId="{6940982F-9E13-27B6-3236-4845EC09790A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64" creationId="{617D0D94-E599-63E2-BE2A-5E5EC4CFBF46}"/>
          </ac:spMkLst>
        </pc:spChg>
        <pc:spChg chg="mod">
          <ac:chgData name="Brilliant Tleane" userId="17b35a9d-d403-4430-92ac-0fd18ec93b8e" providerId="ADAL" clId="{E1641122-5BDC-49A9-8FB7-4D87965A6E27}" dt="2024-02-28T09:57:49.319" v="237" actId="14100"/>
          <ac:spMkLst>
            <pc:docMk/>
            <pc:sldMk cId="2004202446" sldId="463"/>
            <ac:spMk id="266" creationId="{25DE05F1-5C17-F196-F967-AA9D23C76CC2}"/>
          </ac:spMkLst>
        </pc:spChg>
        <pc:grpChg chg="mod">
          <ac:chgData name="Brilliant Tleane" userId="17b35a9d-d403-4430-92ac-0fd18ec93b8e" providerId="ADAL" clId="{E1641122-5BDC-49A9-8FB7-4D87965A6E27}" dt="2024-02-28T09:57:49.319" v="237" actId="14100"/>
          <ac:grpSpMkLst>
            <pc:docMk/>
            <pc:sldMk cId="2004202446" sldId="463"/>
            <ac:grpSpMk id="216" creationId="{E287B698-7243-9C77-F71C-5A6AD15C4F5C}"/>
          </ac:grpSpMkLst>
        </pc:grpChg>
        <pc:grpChg chg="mod">
          <ac:chgData name="Brilliant Tleane" userId="17b35a9d-d403-4430-92ac-0fd18ec93b8e" providerId="ADAL" clId="{E1641122-5BDC-49A9-8FB7-4D87965A6E27}" dt="2024-02-28T09:57:49.319" v="237" actId="14100"/>
          <ac:grpSpMkLst>
            <pc:docMk/>
            <pc:sldMk cId="2004202446" sldId="463"/>
            <ac:grpSpMk id="222" creationId="{8B454BC7-2442-573C-6219-B7BFDAC0DF28}"/>
          </ac:grpSpMkLst>
        </pc:grpChg>
        <pc:grpChg chg="mod">
          <ac:chgData name="Brilliant Tleane" userId="17b35a9d-d403-4430-92ac-0fd18ec93b8e" providerId="ADAL" clId="{E1641122-5BDC-49A9-8FB7-4D87965A6E27}" dt="2024-02-28T09:57:49.319" v="237" actId="14100"/>
          <ac:grpSpMkLst>
            <pc:docMk/>
            <pc:sldMk cId="2004202446" sldId="463"/>
            <ac:grpSpMk id="223" creationId="{DE2F11BD-C5CF-361A-71D2-C1DA16F8CE50}"/>
          </ac:grpSpMkLst>
        </pc:grpChg>
        <pc:grpChg chg="mod">
          <ac:chgData name="Brilliant Tleane" userId="17b35a9d-d403-4430-92ac-0fd18ec93b8e" providerId="ADAL" clId="{E1641122-5BDC-49A9-8FB7-4D87965A6E27}" dt="2024-02-28T09:57:49.319" v="237" actId="14100"/>
          <ac:grpSpMkLst>
            <pc:docMk/>
            <pc:sldMk cId="2004202446" sldId="463"/>
            <ac:grpSpMk id="224" creationId="{43DE82DB-6E12-0DFD-8D0E-54571E2F9A80}"/>
          </ac:grpSpMkLst>
        </pc:grpChg>
        <pc:grpChg chg="mod">
          <ac:chgData name="Brilliant Tleane" userId="17b35a9d-d403-4430-92ac-0fd18ec93b8e" providerId="ADAL" clId="{E1641122-5BDC-49A9-8FB7-4D87965A6E27}" dt="2024-02-28T09:57:49.319" v="237" actId="14100"/>
          <ac:grpSpMkLst>
            <pc:docMk/>
            <pc:sldMk cId="2004202446" sldId="463"/>
            <ac:grpSpMk id="225" creationId="{3415B405-B9B7-B6C2-7B76-B596276E2069}"/>
          </ac:grpSpMkLst>
        </pc:grpChg>
        <pc:grpChg chg="mod">
          <ac:chgData name="Brilliant Tleane" userId="17b35a9d-d403-4430-92ac-0fd18ec93b8e" providerId="ADAL" clId="{E1641122-5BDC-49A9-8FB7-4D87965A6E27}" dt="2024-02-28T09:57:49.319" v="237" actId="14100"/>
          <ac:grpSpMkLst>
            <pc:docMk/>
            <pc:sldMk cId="2004202446" sldId="463"/>
            <ac:grpSpMk id="226" creationId="{423A5D25-E76A-8BD2-D06B-B87FFFB5960D}"/>
          </ac:grpSpMkLst>
        </pc:grpChg>
        <pc:grpChg chg="mod">
          <ac:chgData name="Brilliant Tleane" userId="17b35a9d-d403-4430-92ac-0fd18ec93b8e" providerId="ADAL" clId="{E1641122-5BDC-49A9-8FB7-4D87965A6E27}" dt="2024-02-28T09:57:49.319" v="237" actId="14100"/>
          <ac:grpSpMkLst>
            <pc:docMk/>
            <pc:sldMk cId="2004202446" sldId="463"/>
            <ac:grpSpMk id="227" creationId="{A5B98FC2-E30F-3E4D-B0E8-6833B1122055}"/>
          </ac:grpSpMkLst>
        </pc:grpChg>
        <pc:grpChg chg="mod">
          <ac:chgData name="Brilliant Tleane" userId="17b35a9d-d403-4430-92ac-0fd18ec93b8e" providerId="ADAL" clId="{E1641122-5BDC-49A9-8FB7-4D87965A6E27}" dt="2024-02-28T09:57:49.319" v="237" actId="14100"/>
          <ac:grpSpMkLst>
            <pc:docMk/>
            <pc:sldMk cId="2004202446" sldId="463"/>
            <ac:grpSpMk id="228" creationId="{B10B0AAE-D567-F21B-14D8-62C057C4617E}"/>
          </ac:grpSpMkLst>
        </pc:grpChg>
        <pc:grpChg chg="mod">
          <ac:chgData name="Brilliant Tleane" userId="17b35a9d-d403-4430-92ac-0fd18ec93b8e" providerId="ADAL" clId="{E1641122-5BDC-49A9-8FB7-4D87965A6E27}" dt="2024-02-28T09:57:49.319" v="237" actId="14100"/>
          <ac:grpSpMkLst>
            <pc:docMk/>
            <pc:sldMk cId="2004202446" sldId="463"/>
            <ac:grpSpMk id="235" creationId="{43197A57-93D3-3690-82DD-80AECB522E67}"/>
          </ac:grpSpMkLst>
        </pc:grpChg>
        <pc:grpChg chg="mod">
          <ac:chgData name="Brilliant Tleane" userId="17b35a9d-d403-4430-92ac-0fd18ec93b8e" providerId="ADAL" clId="{E1641122-5BDC-49A9-8FB7-4D87965A6E27}" dt="2024-02-28T09:57:49.319" v="237" actId="14100"/>
          <ac:grpSpMkLst>
            <pc:docMk/>
            <pc:sldMk cId="2004202446" sldId="463"/>
            <ac:grpSpMk id="248" creationId="{F4E47A8C-F58A-6100-4DEB-14708C4274D1}"/>
          </ac:grpSpMkLst>
        </pc:grpChg>
        <pc:cxnChg chg="mod">
          <ac:chgData name="Brilliant Tleane" userId="17b35a9d-d403-4430-92ac-0fd18ec93b8e" providerId="ADAL" clId="{E1641122-5BDC-49A9-8FB7-4D87965A6E27}" dt="2024-02-28T09:57:49.319" v="237" actId="14100"/>
          <ac:cxnSpMkLst>
            <pc:docMk/>
            <pc:sldMk cId="2004202446" sldId="463"/>
            <ac:cxnSpMk id="255" creationId="{AAB47B30-0AE4-1001-121A-C175721CE0EE}"/>
          </ac:cxnSpMkLst>
        </pc:cxnChg>
        <pc:cxnChg chg="mod">
          <ac:chgData name="Brilliant Tleane" userId="17b35a9d-d403-4430-92ac-0fd18ec93b8e" providerId="ADAL" clId="{E1641122-5BDC-49A9-8FB7-4D87965A6E27}" dt="2024-02-28T09:57:49.319" v="237" actId="14100"/>
          <ac:cxnSpMkLst>
            <pc:docMk/>
            <pc:sldMk cId="2004202446" sldId="463"/>
            <ac:cxnSpMk id="257" creationId="{77424871-27B3-90A6-D62A-ACB03B3E2C6B}"/>
          </ac:cxnSpMkLst>
        </pc:cxnChg>
        <pc:cxnChg chg="mod">
          <ac:chgData name="Brilliant Tleane" userId="17b35a9d-d403-4430-92ac-0fd18ec93b8e" providerId="ADAL" clId="{E1641122-5BDC-49A9-8FB7-4D87965A6E27}" dt="2024-02-28T09:57:49.319" v="237" actId="14100"/>
          <ac:cxnSpMkLst>
            <pc:docMk/>
            <pc:sldMk cId="2004202446" sldId="463"/>
            <ac:cxnSpMk id="259" creationId="{C687E0BF-3231-F47E-F825-BD22E88A6D31}"/>
          </ac:cxnSpMkLst>
        </pc:cxnChg>
        <pc:cxnChg chg="mod">
          <ac:chgData name="Brilliant Tleane" userId="17b35a9d-d403-4430-92ac-0fd18ec93b8e" providerId="ADAL" clId="{E1641122-5BDC-49A9-8FB7-4D87965A6E27}" dt="2024-02-28T09:57:49.319" v="237" actId="14100"/>
          <ac:cxnSpMkLst>
            <pc:docMk/>
            <pc:sldMk cId="2004202446" sldId="463"/>
            <ac:cxnSpMk id="261" creationId="{A4EC56C1-DBD7-AB71-1804-4EB0CE788721}"/>
          </ac:cxnSpMkLst>
        </pc:cxnChg>
        <pc:cxnChg chg="mod">
          <ac:chgData name="Brilliant Tleane" userId="17b35a9d-d403-4430-92ac-0fd18ec93b8e" providerId="ADAL" clId="{E1641122-5BDC-49A9-8FB7-4D87965A6E27}" dt="2024-02-28T09:57:49.319" v="237" actId="14100"/>
          <ac:cxnSpMkLst>
            <pc:docMk/>
            <pc:sldMk cId="2004202446" sldId="463"/>
            <ac:cxnSpMk id="263" creationId="{5207C59A-5CE6-5CE0-BB85-81E6E184B2D4}"/>
          </ac:cxnSpMkLst>
        </pc:cxnChg>
        <pc:cxnChg chg="mod">
          <ac:chgData name="Brilliant Tleane" userId="17b35a9d-d403-4430-92ac-0fd18ec93b8e" providerId="ADAL" clId="{E1641122-5BDC-49A9-8FB7-4D87965A6E27}" dt="2024-02-28T09:57:49.319" v="237" actId="14100"/>
          <ac:cxnSpMkLst>
            <pc:docMk/>
            <pc:sldMk cId="2004202446" sldId="463"/>
            <ac:cxnSpMk id="265" creationId="{85E6372C-EAF9-A50A-3FEB-D1099CCB00D6}"/>
          </ac:cxnSpMkLst>
        </pc:cxnChg>
      </pc:sldChg>
      <pc:sldChg chg="addSp delSp modSp mod modAnim">
        <pc:chgData name="Brilliant Tleane" userId="17b35a9d-d403-4430-92ac-0fd18ec93b8e" providerId="ADAL" clId="{E1641122-5BDC-49A9-8FB7-4D87965A6E27}" dt="2024-03-03T20:02:01.235" v="949"/>
        <pc:sldMkLst>
          <pc:docMk/>
          <pc:sldMk cId="2982446500" sldId="599"/>
        </pc:sldMkLst>
        <pc:spChg chg="add mod">
          <ac:chgData name="Brilliant Tleane" userId="17b35a9d-d403-4430-92ac-0fd18ec93b8e" providerId="ADAL" clId="{E1641122-5BDC-49A9-8FB7-4D87965A6E27}" dt="2024-02-28T12:23:49.731" v="855" actId="20577"/>
          <ac:spMkLst>
            <pc:docMk/>
            <pc:sldMk cId="2982446500" sldId="599"/>
            <ac:spMk id="10" creationId="{CA6D8249-BA0D-C5FB-BB81-12CA8B7ECF27}"/>
          </ac:spMkLst>
        </pc:spChg>
        <pc:spChg chg="del">
          <ac:chgData name="Brilliant Tleane" userId="17b35a9d-d403-4430-92ac-0fd18ec93b8e" providerId="ADAL" clId="{E1641122-5BDC-49A9-8FB7-4D87965A6E27}" dt="2024-02-28T09:52:40.830" v="121" actId="478"/>
          <ac:spMkLst>
            <pc:docMk/>
            <pc:sldMk cId="2982446500" sldId="599"/>
            <ac:spMk id="29" creationId="{857F5E19-6DD4-EE43-6177-43EF8ACE9DE2}"/>
          </ac:spMkLst>
        </pc:spChg>
        <pc:spChg chg="del mod">
          <ac:chgData name="Brilliant Tleane" userId="17b35a9d-d403-4430-92ac-0fd18ec93b8e" providerId="ADAL" clId="{E1641122-5BDC-49A9-8FB7-4D87965A6E27}" dt="2024-02-28T09:52:39.160" v="120" actId="478"/>
          <ac:spMkLst>
            <pc:docMk/>
            <pc:sldMk cId="2982446500" sldId="599"/>
            <ac:spMk id="30" creationId="{E29FAE96-E78C-E968-B55D-D5CBD89F7609}"/>
          </ac:spMkLst>
        </pc:spChg>
        <pc:spChg chg="del">
          <ac:chgData name="Brilliant Tleane" userId="17b35a9d-d403-4430-92ac-0fd18ec93b8e" providerId="ADAL" clId="{E1641122-5BDC-49A9-8FB7-4D87965A6E27}" dt="2024-02-28T09:52:42.543" v="122" actId="478"/>
          <ac:spMkLst>
            <pc:docMk/>
            <pc:sldMk cId="2982446500" sldId="599"/>
            <ac:spMk id="31" creationId="{0ABB3991-4A4E-DC97-055A-6AF5C348B26C}"/>
          </ac:spMkLst>
        </pc:spChg>
        <pc:spChg chg="mod">
          <ac:chgData name="Brilliant Tleane" userId="17b35a9d-d403-4430-92ac-0fd18ec93b8e" providerId="ADAL" clId="{E1641122-5BDC-49A9-8FB7-4D87965A6E27}" dt="2024-02-28T09:52:28.899" v="114" actId="255"/>
          <ac:spMkLst>
            <pc:docMk/>
            <pc:sldMk cId="2982446500" sldId="599"/>
            <ac:spMk id="32" creationId="{3EFA6774-EB9B-5C1C-3741-946837B88EF0}"/>
          </ac:spMkLst>
        </pc:spChg>
        <pc:grpChg chg="del">
          <ac:chgData name="Brilliant Tleane" userId="17b35a9d-d403-4430-92ac-0fd18ec93b8e" providerId="ADAL" clId="{E1641122-5BDC-49A9-8FB7-4D87965A6E27}" dt="2024-02-28T09:52:35.872" v="117" actId="478"/>
          <ac:grpSpMkLst>
            <pc:docMk/>
            <pc:sldMk cId="2982446500" sldId="599"/>
            <ac:grpSpMk id="4" creationId="{7C516A47-8773-683F-2E8F-B02F2321029A}"/>
          </ac:grpSpMkLst>
        </pc:grpChg>
        <pc:grpChg chg="del">
          <ac:chgData name="Brilliant Tleane" userId="17b35a9d-d403-4430-92ac-0fd18ec93b8e" providerId="ADAL" clId="{E1641122-5BDC-49A9-8FB7-4D87965A6E27}" dt="2024-02-28T09:52:35.128" v="116" actId="478"/>
          <ac:grpSpMkLst>
            <pc:docMk/>
            <pc:sldMk cId="2982446500" sldId="599"/>
            <ac:grpSpMk id="12" creationId="{48984F8C-491E-6973-8919-09E768521814}"/>
          </ac:grpSpMkLst>
        </pc:grpChg>
        <pc:grpChg chg="del">
          <ac:chgData name="Brilliant Tleane" userId="17b35a9d-d403-4430-92ac-0fd18ec93b8e" providerId="ADAL" clId="{E1641122-5BDC-49A9-8FB7-4D87965A6E27}" dt="2024-02-28T09:52:36.780" v="118" actId="478"/>
          <ac:grpSpMkLst>
            <pc:docMk/>
            <pc:sldMk cId="2982446500" sldId="599"/>
            <ac:grpSpMk id="22" creationId="{600CC238-CB44-2A40-3757-080AA9E4C476}"/>
          </ac:grpSpMkLst>
        </pc:grpChg>
        <pc:picChg chg="add mod">
          <ac:chgData name="Brilliant Tleane" userId="17b35a9d-d403-4430-92ac-0fd18ec93b8e" providerId="ADAL" clId="{E1641122-5BDC-49A9-8FB7-4D87965A6E27}" dt="2024-02-28T09:53:49.095" v="129" actId="1076"/>
          <ac:picMkLst>
            <pc:docMk/>
            <pc:sldMk cId="2982446500" sldId="599"/>
            <ac:picMk id="2" creationId="{E338B975-A875-9E69-296B-11DA077D7ABE}"/>
          </ac:picMkLst>
        </pc:picChg>
        <pc:picChg chg="add mod">
          <ac:chgData name="Brilliant Tleane" userId="17b35a9d-d403-4430-92ac-0fd18ec93b8e" providerId="ADAL" clId="{E1641122-5BDC-49A9-8FB7-4D87965A6E27}" dt="2024-02-28T09:53:27.540" v="124"/>
          <ac:picMkLst>
            <pc:docMk/>
            <pc:sldMk cId="2982446500" sldId="599"/>
            <ac:picMk id="3" creationId="{E92E8649-191C-87BD-E782-B7707A7DD984}"/>
          </ac:picMkLst>
        </pc:picChg>
        <pc:picChg chg="del">
          <ac:chgData name="Brilliant Tleane" userId="17b35a9d-d403-4430-92ac-0fd18ec93b8e" providerId="ADAL" clId="{E1641122-5BDC-49A9-8FB7-4D87965A6E27}" dt="2024-02-28T09:52:32.830" v="115" actId="478"/>
          <ac:picMkLst>
            <pc:docMk/>
            <pc:sldMk cId="2982446500" sldId="599"/>
            <ac:picMk id="6" creationId="{181E097E-FE57-C6A3-1ADA-99FD2865480F}"/>
          </ac:picMkLst>
        </pc:picChg>
      </pc:sldChg>
      <pc:sldChg chg="del">
        <pc:chgData name="Brilliant Tleane" userId="17b35a9d-d403-4430-92ac-0fd18ec93b8e" providerId="ADAL" clId="{E1641122-5BDC-49A9-8FB7-4D87965A6E27}" dt="2024-02-28T09:54:09.098" v="131" actId="47"/>
        <pc:sldMkLst>
          <pc:docMk/>
          <pc:sldMk cId="1796572145" sldId="1173"/>
        </pc:sldMkLst>
      </pc:sldChg>
      <pc:sldChg chg="modSp add del modAnim">
        <pc:chgData name="Brilliant Tleane" userId="17b35a9d-d403-4430-92ac-0fd18ec93b8e" providerId="ADAL" clId="{E1641122-5BDC-49A9-8FB7-4D87965A6E27}" dt="2024-02-28T10:04:57.728" v="324" actId="255"/>
        <pc:sldMkLst>
          <pc:docMk/>
          <pc:sldMk cId="1276111526" sldId="1177"/>
        </pc:sldMkLst>
        <pc:spChg chg="mod">
          <ac:chgData name="Brilliant Tleane" userId="17b35a9d-d403-4430-92ac-0fd18ec93b8e" providerId="ADAL" clId="{E1641122-5BDC-49A9-8FB7-4D87965A6E27}" dt="2024-02-28T10:04:57.728" v="324" actId="255"/>
          <ac:spMkLst>
            <pc:docMk/>
            <pc:sldMk cId="1276111526" sldId="1177"/>
            <ac:spMk id="2" creationId="{3D6EEE1A-B462-64E9-8D1E-BF63B1E7E396}"/>
          </ac:spMkLst>
        </pc:spChg>
      </pc:sldChg>
      <pc:sldChg chg="del">
        <pc:chgData name="Brilliant Tleane" userId="17b35a9d-d403-4430-92ac-0fd18ec93b8e" providerId="ADAL" clId="{E1641122-5BDC-49A9-8FB7-4D87965A6E27}" dt="2024-02-28T09:54:10.852" v="132" actId="47"/>
        <pc:sldMkLst>
          <pc:docMk/>
          <pc:sldMk cId="3662345378" sldId="1178"/>
        </pc:sldMkLst>
      </pc:sldChg>
      <pc:sldChg chg="del">
        <pc:chgData name="Brilliant Tleane" userId="17b35a9d-d403-4430-92ac-0fd18ec93b8e" providerId="ADAL" clId="{E1641122-5BDC-49A9-8FB7-4D87965A6E27}" dt="2024-02-28T09:54:11.523" v="133" actId="47"/>
        <pc:sldMkLst>
          <pc:docMk/>
          <pc:sldMk cId="617187606" sldId="1180"/>
        </pc:sldMkLst>
      </pc:sldChg>
      <pc:sldChg chg="del">
        <pc:chgData name="Brilliant Tleane" userId="17b35a9d-d403-4430-92ac-0fd18ec93b8e" providerId="ADAL" clId="{E1641122-5BDC-49A9-8FB7-4D87965A6E27}" dt="2024-02-28T09:54:12.333" v="134" actId="47"/>
        <pc:sldMkLst>
          <pc:docMk/>
          <pc:sldMk cId="1300137579" sldId="1181"/>
        </pc:sldMkLst>
      </pc:sldChg>
      <pc:sldChg chg="del">
        <pc:chgData name="Brilliant Tleane" userId="17b35a9d-d403-4430-92ac-0fd18ec93b8e" providerId="ADAL" clId="{E1641122-5BDC-49A9-8FB7-4D87965A6E27}" dt="2024-02-28T09:54:15.374" v="135" actId="47"/>
        <pc:sldMkLst>
          <pc:docMk/>
          <pc:sldMk cId="323968188" sldId="1185"/>
        </pc:sldMkLst>
      </pc:sldChg>
      <pc:sldChg chg="modSp mod">
        <pc:chgData name="Brilliant Tleane" userId="17b35a9d-d403-4430-92ac-0fd18ec93b8e" providerId="ADAL" clId="{E1641122-5BDC-49A9-8FB7-4D87965A6E27}" dt="2024-02-28T10:02:49.150" v="268" actId="255"/>
        <pc:sldMkLst>
          <pc:docMk/>
          <pc:sldMk cId="1157618756" sldId="1187"/>
        </pc:sldMkLst>
        <pc:spChg chg="mod">
          <ac:chgData name="Brilliant Tleane" userId="17b35a9d-d403-4430-92ac-0fd18ec93b8e" providerId="ADAL" clId="{E1641122-5BDC-49A9-8FB7-4D87965A6E27}" dt="2024-02-28T10:02:49.150" v="268" actId="255"/>
          <ac:spMkLst>
            <pc:docMk/>
            <pc:sldMk cId="1157618756" sldId="1187"/>
            <ac:spMk id="2" creationId="{E127A138-C84D-256D-AE53-E2F38350C580}"/>
          </ac:spMkLst>
        </pc:spChg>
      </pc:sldChg>
      <pc:sldChg chg="addSp delSp modSp mod modAnim">
        <pc:chgData name="Brilliant Tleane" userId="17b35a9d-d403-4430-92ac-0fd18ec93b8e" providerId="ADAL" clId="{E1641122-5BDC-49A9-8FB7-4D87965A6E27}" dt="2024-03-03T07:50:47.356" v="884" actId="20577"/>
        <pc:sldMkLst>
          <pc:docMk/>
          <pc:sldMk cId="1139761114" sldId="1190"/>
        </pc:sldMkLst>
        <pc:spChg chg="mod">
          <ac:chgData name="Brilliant Tleane" userId="17b35a9d-d403-4430-92ac-0fd18ec93b8e" providerId="ADAL" clId="{E1641122-5BDC-49A9-8FB7-4D87965A6E27}" dt="2024-03-03T07:50:47.356" v="884" actId="20577"/>
          <ac:spMkLst>
            <pc:docMk/>
            <pc:sldMk cId="1139761114" sldId="1190"/>
            <ac:spMk id="2" creationId="{E127A138-C84D-256D-AE53-E2F38350C580}"/>
          </ac:spMkLst>
        </pc:spChg>
        <pc:spChg chg="del">
          <ac:chgData name="Brilliant Tleane" userId="17b35a9d-d403-4430-92ac-0fd18ec93b8e" providerId="ADAL" clId="{E1641122-5BDC-49A9-8FB7-4D87965A6E27}" dt="2024-02-28T10:06:42.357" v="370" actId="478"/>
          <ac:spMkLst>
            <pc:docMk/>
            <pc:sldMk cId="1139761114" sldId="1190"/>
            <ac:spMk id="3" creationId="{B650B811-8DD5-4F90-D65F-734EB86F334E}"/>
          </ac:spMkLst>
        </pc:spChg>
        <pc:spChg chg="del">
          <ac:chgData name="Brilliant Tleane" userId="17b35a9d-d403-4430-92ac-0fd18ec93b8e" providerId="ADAL" clId="{E1641122-5BDC-49A9-8FB7-4D87965A6E27}" dt="2024-02-28T10:06:48.982" v="372" actId="478"/>
          <ac:spMkLst>
            <pc:docMk/>
            <pc:sldMk cId="1139761114" sldId="1190"/>
            <ac:spMk id="4" creationId="{119F2120-0FA2-E935-2080-F8557AFD0CD9}"/>
          </ac:spMkLst>
        </pc:spChg>
        <pc:spChg chg="del">
          <ac:chgData name="Brilliant Tleane" userId="17b35a9d-d403-4430-92ac-0fd18ec93b8e" providerId="ADAL" clId="{E1641122-5BDC-49A9-8FB7-4D87965A6E27}" dt="2024-02-28T10:06:53.194" v="374" actId="478"/>
          <ac:spMkLst>
            <pc:docMk/>
            <pc:sldMk cId="1139761114" sldId="1190"/>
            <ac:spMk id="5" creationId="{7CA91FD2-4904-5A3B-20E7-193D2252A4F7}"/>
          </ac:spMkLst>
        </pc:spChg>
        <pc:spChg chg="add del mod">
          <ac:chgData name="Brilliant Tleane" userId="17b35a9d-d403-4430-92ac-0fd18ec93b8e" providerId="ADAL" clId="{E1641122-5BDC-49A9-8FB7-4D87965A6E27}" dt="2024-02-28T10:06:45.953" v="371" actId="478"/>
          <ac:spMkLst>
            <pc:docMk/>
            <pc:sldMk cId="1139761114" sldId="1190"/>
            <ac:spMk id="7" creationId="{E13B03ED-4CF9-3077-022C-E7CBC11AA3A7}"/>
          </ac:spMkLst>
        </pc:spChg>
        <pc:spChg chg="add del mod">
          <ac:chgData name="Brilliant Tleane" userId="17b35a9d-d403-4430-92ac-0fd18ec93b8e" providerId="ADAL" clId="{E1641122-5BDC-49A9-8FB7-4D87965A6E27}" dt="2024-02-28T10:06:50.930" v="373" actId="478"/>
          <ac:spMkLst>
            <pc:docMk/>
            <pc:sldMk cId="1139761114" sldId="1190"/>
            <ac:spMk id="9" creationId="{3CFBD45B-97F6-4A3A-73FE-BA5BABB556D6}"/>
          </ac:spMkLst>
        </pc:spChg>
        <pc:spChg chg="add del mod">
          <ac:chgData name="Brilliant Tleane" userId="17b35a9d-d403-4430-92ac-0fd18ec93b8e" providerId="ADAL" clId="{E1641122-5BDC-49A9-8FB7-4D87965A6E27}" dt="2024-02-28T10:06:54.638" v="375" actId="478"/>
          <ac:spMkLst>
            <pc:docMk/>
            <pc:sldMk cId="1139761114" sldId="1190"/>
            <ac:spMk id="11" creationId="{EC8E478D-6212-5C05-9D84-A2C4DDB8D79C}"/>
          </ac:spMkLst>
        </pc:spChg>
        <pc:picChg chg="add mod">
          <ac:chgData name="Brilliant Tleane" userId="17b35a9d-d403-4430-92ac-0fd18ec93b8e" providerId="ADAL" clId="{E1641122-5BDC-49A9-8FB7-4D87965A6E27}" dt="2024-02-28T10:08:06.055" v="382"/>
          <ac:picMkLst>
            <pc:docMk/>
            <pc:sldMk cId="1139761114" sldId="1190"/>
            <ac:picMk id="12" creationId="{BD6A4EDE-CADA-3627-1938-0689F8ACC104}"/>
          </ac:picMkLst>
        </pc:picChg>
        <pc:picChg chg="add mod">
          <ac:chgData name="Brilliant Tleane" userId="17b35a9d-d403-4430-92ac-0fd18ec93b8e" providerId="ADAL" clId="{E1641122-5BDC-49A9-8FB7-4D87965A6E27}" dt="2024-02-28T10:08:06.055" v="382"/>
          <ac:picMkLst>
            <pc:docMk/>
            <pc:sldMk cId="1139761114" sldId="1190"/>
            <ac:picMk id="13" creationId="{4E7AD260-D1A6-B9B4-2131-A39C640A53ED}"/>
          </ac:picMkLst>
        </pc:picChg>
      </pc:sldChg>
      <pc:sldChg chg="del">
        <pc:chgData name="Brilliant Tleane" userId="17b35a9d-d403-4430-92ac-0fd18ec93b8e" providerId="ADAL" clId="{E1641122-5BDC-49A9-8FB7-4D87965A6E27}" dt="2024-02-28T10:02:30.622" v="265" actId="47"/>
        <pc:sldMkLst>
          <pc:docMk/>
          <pc:sldMk cId="2839627780" sldId="1191"/>
        </pc:sldMkLst>
      </pc:sldChg>
      <pc:sldChg chg="del">
        <pc:chgData name="Brilliant Tleane" userId="17b35a9d-d403-4430-92ac-0fd18ec93b8e" providerId="ADAL" clId="{E1641122-5BDC-49A9-8FB7-4D87965A6E27}" dt="2024-02-28T10:02:32.678" v="266" actId="47"/>
        <pc:sldMkLst>
          <pc:docMk/>
          <pc:sldMk cId="606605642" sldId="1192"/>
        </pc:sldMkLst>
      </pc:sldChg>
      <pc:sldChg chg="del">
        <pc:chgData name="Brilliant Tleane" userId="17b35a9d-d403-4430-92ac-0fd18ec93b8e" providerId="ADAL" clId="{E1641122-5BDC-49A9-8FB7-4D87965A6E27}" dt="2024-02-28T10:10:06.671" v="394" actId="47"/>
        <pc:sldMkLst>
          <pc:docMk/>
          <pc:sldMk cId="778602999" sldId="1193"/>
        </pc:sldMkLst>
      </pc:sldChg>
      <pc:sldChg chg="del">
        <pc:chgData name="Brilliant Tleane" userId="17b35a9d-d403-4430-92ac-0fd18ec93b8e" providerId="ADAL" clId="{E1641122-5BDC-49A9-8FB7-4D87965A6E27}" dt="2024-02-28T10:10:07.787" v="395" actId="47"/>
        <pc:sldMkLst>
          <pc:docMk/>
          <pc:sldMk cId="3222989570" sldId="1194"/>
        </pc:sldMkLst>
      </pc:sldChg>
      <pc:sldChg chg="del">
        <pc:chgData name="Brilliant Tleane" userId="17b35a9d-d403-4430-92ac-0fd18ec93b8e" providerId="ADAL" clId="{E1641122-5BDC-49A9-8FB7-4D87965A6E27}" dt="2024-02-28T10:10:09.652" v="396" actId="47"/>
        <pc:sldMkLst>
          <pc:docMk/>
          <pc:sldMk cId="2365710858" sldId="1195"/>
        </pc:sldMkLst>
      </pc:sldChg>
      <pc:sldChg chg="modSp modAnim">
        <pc:chgData name="Brilliant Tleane" userId="17b35a9d-d403-4430-92ac-0fd18ec93b8e" providerId="ADAL" clId="{E1641122-5BDC-49A9-8FB7-4D87965A6E27}" dt="2024-03-03T19:59:58.604" v="897"/>
        <pc:sldMkLst>
          <pc:docMk/>
          <pc:sldMk cId="2427125084" sldId="1197"/>
        </pc:sldMkLst>
        <pc:spChg chg="mod">
          <ac:chgData name="Brilliant Tleane" userId="17b35a9d-d403-4430-92ac-0fd18ec93b8e" providerId="ADAL" clId="{E1641122-5BDC-49A9-8FB7-4D87965A6E27}" dt="2024-02-28T12:28:41.269" v="875" actId="255"/>
          <ac:spMkLst>
            <pc:docMk/>
            <pc:sldMk cId="2427125084" sldId="1197"/>
            <ac:spMk id="2" creationId="{3D6EEE1A-B462-64E9-8D1E-BF63B1E7E396}"/>
          </ac:spMkLst>
        </pc:spChg>
      </pc:sldChg>
      <pc:sldChg chg="modSp add del mod ord">
        <pc:chgData name="Brilliant Tleane" userId="17b35a9d-d403-4430-92ac-0fd18ec93b8e" providerId="ADAL" clId="{E1641122-5BDC-49A9-8FB7-4D87965A6E27}" dt="2024-02-28T09:57:19.350" v="233" actId="47"/>
        <pc:sldMkLst>
          <pc:docMk/>
          <pc:sldMk cId="44280306" sldId="1198"/>
        </pc:sldMkLst>
        <pc:spChg chg="mod">
          <ac:chgData name="Brilliant Tleane" userId="17b35a9d-d403-4430-92ac-0fd18ec93b8e" providerId="ADAL" clId="{E1641122-5BDC-49A9-8FB7-4D87965A6E27}" dt="2024-02-28T09:55:19.275" v="212" actId="14100"/>
          <ac:spMkLst>
            <pc:docMk/>
            <pc:sldMk cId="44280306" sldId="1198"/>
            <ac:spMk id="2" creationId="{673AA818-CDDC-A649-3B86-E37472AD8B38}"/>
          </ac:spMkLst>
        </pc:spChg>
      </pc:sldChg>
      <pc:sldChg chg="addSp delSp modSp add mod ord addAnim delAnim">
        <pc:chgData name="Brilliant Tleane" userId="17b35a9d-d403-4430-92ac-0fd18ec93b8e" providerId="ADAL" clId="{E1641122-5BDC-49A9-8FB7-4D87965A6E27}" dt="2024-02-28T12:28:03.186" v="872" actId="255"/>
        <pc:sldMkLst>
          <pc:docMk/>
          <pc:sldMk cId="2421439192" sldId="1198"/>
        </pc:sldMkLst>
        <pc:spChg chg="mod ord">
          <ac:chgData name="Brilliant Tleane" userId="17b35a9d-d403-4430-92ac-0fd18ec93b8e" providerId="ADAL" clId="{E1641122-5BDC-49A9-8FB7-4D87965A6E27}" dt="2024-02-28T12:28:03.186" v="872" actId="255"/>
          <ac:spMkLst>
            <pc:docMk/>
            <pc:sldMk cId="2421439192" sldId="1198"/>
            <ac:spMk id="2" creationId="{3D6EEE1A-B462-64E9-8D1E-BF63B1E7E396}"/>
          </ac:spMkLst>
        </pc:spChg>
        <pc:spChg chg="add del">
          <ac:chgData name="Brilliant Tleane" userId="17b35a9d-d403-4430-92ac-0fd18ec93b8e" providerId="ADAL" clId="{E1641122-5BDC-49A9-8FB7-4D87965A6E27}" dt="2024-02-28T12:27:25.217" v="871" actId="26606"/>
          <ac:spMkLst>
            <pc:docMk/>
            <pc:sldMk cId="2421439192" sldId="1198"/>
            <ac:spMk id="17" creationId="{5A59F003-E00A-43F9-91DC-CC54E3B87466}"/>
          </ac:spMkLst>
        </pc:spChg>
        <pc:spChg chg="add del">
          <ac:chgData name="Brilliant Tleane" userId="17b35a9d-d403-4430-92ac-0fd18ec93b8e" providerId="ADAL" clId="{E1641122-5BDC-49A9-8FB7-4D87965A6E27}" dt="2024-02-28T12:27:25.217" v="871" actId="26606"/>
          <ac:spMkLst>
            <pc:docMk/>
            <pc:sldMk cId="2421439192" sldId="1198"/>
            <ac:spMk id="19" creationId="{D74A4382-E3AD-430A-9A1F-DFA3E0E77A7D}"/>
          </ac:spMkLst>
        </pc:spChg>
        <pc:spChg chg="add del">
          <ac:chgData name="Brilliant Tleane" userId="17b35a9d-d403-4430-92ac-0fd18ec93b8e" providerId="ADAL" clId="{E1641122-5BDC-49A9-8FB7-4D87965A6E27}" dt="2024-02-28T12:27:25.217" v="871" actId="26606"/>
          <ac:spMkLst>
            <pc:docMk/>
            <pc:sldMk cId="2421439192" sldId="1198"/>
            <ac:spMk id="21" creationId="{79F40191-0F44-4FD1-82CC-ACB507C14BE6}"/>
          </ac:spMkLst>
        </pc:spChg>
        <pc:spChg chg="add">
          <ac:chgData name="Brilliant Tleane" userId="17b35a9d-d403-4430-92ac-0fd18ec93b8e" providerId="ADAL" clId="{E1641122-5BDC-49A9-8FB7-4D87965A6E27}" dt="2024-02-28T12:27:25.217" v="871" actId="26606"/>
          <ac:spMkLst>
            <pc:docMk/>
            <pc:sldMk cId="2421439192" sldId="1198"/>
            <ac:spMk id="24" creationId="{5A59F003-E00A-43F9-91DC-CC54E3B87466}"/>
          </ac:spMkLst>
        </pc:spChg>
        <pc:spChg chg="add del">
          <ac:chgData name="Brilliant Tleane" userId="17b35a9d-d403-4430-92ac-0fd18ec93b8e" providerId="ADAL" clId="{E1641122-5BDC-49A9-8FB7-4D87965A6E27}" dt="2024-02-28T12:26:39.532" v="865" actId="26606"/>
          <ac:spMkLst>
            <pc:docMk/>
            <pc:sldMk cId="2421439192" sldId="1198"/>
            <ac:spMk id="25" creationId="{522A94E1-AEBD-4286-BFF8-0711E4CD3E3B}"/>
          </ac:spMkLst>
        </pc:spChg>
        <pc:spChg chg="add del">
          <ac:chgData name="Brilliant Tleane" userId="17b35a9d-d403-4430-92ac-0fd18ec93b8e" providerId="ADAL" clId="{E1641122-5BDC-49A9-8FB7-4D87965A6E27}" dt="2024-02-28T10:01:29.658" v="259" actId="26606"/>
          <ac:spMkLst>
            <pc:docMk/>
            <pc:sldMk cId="2421439192" sldId="1198"/>
            <ac:spMk id="26" creationId="{0671A8AE-40A1-4631-A6B8-581AFF065482}"/>
          </ac:spMkLst>
        </pc:spChg>
        <pc:spChg chg="add del">
          <ac:chgData name="Brilliant Tleane" userId="17b35a9d-d403-4430-92ac-0fd18ec93b8e" providerId="ADAL" clId="{E1641122-5BDC-49A9-8FB7-4D87965A6E27}" dt="2024-02-28T12:27:08.350" v="867" actId="26606"/>
          <ac:spMkLst>
            <pc:docMk/>
            <pc:sldMk cId="2421439192" sldId="1198"/>
            <ac:spMk id="27" creationId="{5E395AE0-8789-FAD6-A987-32E65C185100}"/>
          </ac:spMkLst>
        </pc:spChg>
        <pc:spChg chg="add del">
          <ac:chgData name="Brilliant Tleane" userId="17b35a9d-d403-4430-92ac-0fd18ec93b8e" providerId="ADAL" clId="{E1641122-5BDC-49A9-8FB7-4D87965A6E27}" dt="2024-02-28T10:01:29.658" v="259" actId="26606"/>
          <ac:spMkLst>
            <pc:docMk/>
            <pc:sldMk cId="2421439192" sldId="1198"/>
            <ac:spMk id="28" creationId="{AB58EF07-17C2-48CF-ABB0-EEF1F17CB8F0}"/>
          </ac:spMkLst>
        </pc:spChg>
        <pc:spChg chg="add del">
          <ac:chgData name="Brilliant Tleane" userId="17b35a9d-d403-4430-92ac-0fd18ec93b8e" providerId="ADAL" clId="{E1641122-5BDC-49A9-8FB7-4D87965A6E27}" dt="2024-02-28T10:01:29.658" v="259" actId="26606"/>
          <ac:spMkLst>
            <pc:docMk/>
            <pc:sldMk cId="2421439192" sldId="1198"/>
            <ac:spMk id="30" creationId="{AF2F604E-43BE-4DC3-B983-E071523364F8}"/>
          </ac:spMkLst>
        </pc:spChg>
        <pc:spChg chg="add del">
          <ac:chgData name="Brilliant Tleane" userId="17b35a9d-d403-4430-92ac-0fd18ec93b8e" providerId="ADAL" clId="{E1641122-5BDC-49A9-8FB7-4D87965A6E27}" dt="2024-02-28T10:01:29.658" v="259" actId="26606"/>
          <ac:spMkLst>
            <pc:docMk/>
            <pc:sldMk cId="2421439192" sldId="1198"/>
            <ac:spMk id="32" creationId="{08C9B587-E65E-4B52-B37C-ABEBB6E87928}"/>
          </ac:spMkLst>
        </pc:spChg>
        <pc:spChg chg="add">
          <ac:chgData name="Brilliant Tleane" userId="17b35a9d-d403-4430-92ac-0fd18ec93b8e" providerId="ADAL" clId="{E1641122-5BDC-49A9-8FB7-4D87965A6E27}" dt="2024-02-28T12:27:25.217" v="871" actId="26606"/>
          <ac:spMkLst>
            <pc:docMk/>
            <pc:sldMk cId="2421439192" sldId="1198"/>
            <ac:spMk id="33" creationId="{D74A4382-E3AD-430A-9A1F-DFA3E0E77A7D}"/>
          </ac:spMkLst>
        </pc:spChg>
        <pc:spChg chg="add del">
          <ac:chgData name="Brilliant Tleane" userId="17b35a9d-d403-4430-92ac-0fd18ec93b8e" providerId="ADAL" clId="{E1641122-5BDC-49A9-8FB7-4D87965A6E27}" dt="2024-02-28T10:01:39.733" v="261" actId="26606"/>
          <ac:spMkLst>
            <pc:docMk/>
            <pc:sldMk cId="2421439192" sldId="1198"/>
            <ac:spMk id="34" creationId="{E91DC736-0EF8-4F87-9146-EBF1D2EE4D3D}"/>
          </ac:spMkLst>
        </pc:spChg>
        <pc:spChg chg="add del">
          <ac:chgData name="Brilliant Tleane" userId="17b35a9d-d403-4430-92ac-0fd18ec93b8e" providerId="ADAL" clId="{E1641122-5BDC-49A9-8FB7-4D87965A6E27}" dt="2024-02-28T10:01:39.733" v="261" actId="26606"/>
          <ac:spMkLst>
            <pc:docMk/>
            <pc:sldMk cId="2421439192" sldId="1198"/>
            <ac:spMk id="35" creationId="{097CD68E-23E3-4007-8847-CD0944C4F7BE}"/>
          </ac:spMkLst>
        </pc:spChg>
        <pc:spChg chg="add del">
          <ac:chgData name="Brilliant Tleane" userId="17b35a9d-d403-4430-92ac-0fd18ec93b8e" providerId="ADAL" clId="{E1641122-5BDC-49A9-8FB7-4D87965A6E27}" dt="2024-02-28T10:01:39.733" v="261" actId="26606"/>
          <ac:spMkLst>
            <pc:docMk/>
            <pc:sldMk cId="2421439192" sldId="1198"/>
            <ac:spMk id="36" creationId="{AF2F604E-43BE-4DC3-B983-E071523364F8}"/>
          </ac:spMkLst>
        </pc:spChg>
        <pc:spChg chg="add del">
          <ac:chgData name="Brilliant Tleane" userId="17b35a9d-d403-4430-92ac-0fd18ec93b8e" providerId="ADAL" clId="{E1641122-5BDC-49A9-8FB7-4D87965A6E27}" dt="2024-02-28T10:01:39.733" v="261" actId="26606"/>
          <ac:spMkLst>
            <pc:docMk/>
            <pc:sldMk cId="2421439192" sldId="1198"/>
            <ac:spMk id="37" creationId="{08C9B587-E65E-4B52-B37C-ABEBB6E87928}"/>
          </ac:spMkLst>
        </pc:spChg>
        <pc:spChg chg="add">
          <ac:chgData name="Brilliant Tleane" userId="17b35a9d-d403-4430-92ac-0fd18ec93b8e" providerId="ADAL" clId="{E1641122-5BDC-49A9-8FB7-4D87965A6E27}" dt="2024-02-28T12:27:25.217" v="871" actId="26606"/>
          <ac:spMkLst>
            <pc:docMk/>
            <pc:sldMk cId="2421439192" sldId="1198"/>
            <ac:spMk id="38" creationId="{79F40191-0F44-4FD1-82CC-ACB507C14BE6}"/>
          </ac:spMkLst>
        </pc:spChg>
        <pc:grpChg chg="add del">
          <ac:chgData name="Brilliant Tleane" userId="17b35a9d-d403-4430-92ac-0fd18ec93b8e" providerId="ADAL" clId="{E1641122-5BDC-49A9-8FB7-4D87965A6E27}" dt="2024-02-28T12:26:03.993" v="863" actId="26606"/>
          <ac:grpSpMkLst>
            <pc:docMk/>
            <pc:sldMk cId="2421439192" sldId="1198"/>
            <ac:grpSpMk id="23" creationId="{0E76F6F3-F5F0-B26D-1B63-73AD0299B731}"/>
          </ac:grpSpMkLst>
        </pc:grpChg>
        <pc:picChg chg="add mod">
          <ac:chgData name="Brilliant Tleane" userId="17b35a9d-d403-4430-92ac-0fd18ec93b8e" providerId="ADAL" clId="{E1641122-5BDC-49A9-8FB7-4D87965A6E27}" dt="2024-02-28T12:27:25.217" v="871" actId="26606"/>
          <ac:picMkLst>
            <pc:docMk/>
            <pc:sldMk cId="2421439192" sldId="1198"/>
            <ac:picMk id="3" creationId="{1550CCA7-C7DF-E864-54DB-9C3BF7C9939A}"/>
          </ac:picMkLst>
        </pc:picChg>
        <pc:picChg chg="add mod">
          <ac:chgData name="Brilliant Tleane" userId="17b35a9d-d403-4430-92ac-0fd18ec93b8e" providerId="ADAL" clId="{E1641122-5BDC-49A9-8FB7-4D87965A6E27}" dt="2024-02-28T10:01:05.018" v="255"/>
          <ac:picMkLst>
            <pc:docMk/>
            <pc:sldMk cId="2421439192" sldId="1198"/>
            <ac:picMk id="3" creationId="{82C0D114-7BEF-1EBD-232E-0238389AA995}"/>
          </ac:picMkLst>
        </pc:picChg>
        <pc:picChg chg="del">
          <ac:chgData name="Brilliant Tleane" userId="17b35a9d-d403-4430-92ac-0fd18ec93b8e" providerId="ADAL" clId="{E1641122-5BDC-49A9-8FB7-4D87965A6E27}" dt="2024-02-28T10:00:47.915" v="251" actId="478"/>
          <ac:picMkLst>
            <pc:docMk/>
            <pc:sldMk cId="2421439192" sldId="1198"/>
            <ac:picMk id="4" creationId="{10D8C242-2C0A-74A5-8CE3-C9D7F1E50D00}"/>
          </ac:picMkLst>
        </pc:picChg>
        <pc:picChg chg="add del mod">
          <ac:chgData name="Brilliant Tleane" userId="17b35a9d-d403-4430-92ac-0fd18ec93b8e" providerId="ADAL" clId="{E1641122-5BDC-49A9-8FB7-4D87965A6E27}" dt="2024-02-28T12:25:05.059" v="857" actId="21"/>
          <ac:picMkLst>
            <pc:docMk/>
            <pc:sldMk cId="2421439192" sldId="1198"/>
            <ac:picMk id="5" creationId="{1550CCA7-C7DF-E864-54DB-9C3BF7C9939A}"/>
          </ac:picMkLst>
        </pc:picChg>
        <pc:cxnChg chg="add del">
          <ac:chgData name="Brilliant Tleane" userId="17b35a9d-d403-4430-92ac-0fd18ec93b8e" providerId="ADAL" clId="{E1641122-5BDC-49A9-8FB7-4D87965A6E27}" dt="2024-02-28T12:27:08.350" v="867" actId="26606"/>
          <ac:cxnSpMkLst>
            <pc:docMk/>
            <pc:sldMk cId="2421439192" sldId="1198"/>
            <ac:cxnSpMk id="29" creationId="{7667AA61-5C27-F30F-D229-06CBE5709F33}"/>
          </ac:cxnSpMkLst>
        </pc:cxnChg>
        <pc:cxnChg chg="add del">
          <ac:chgData name="Brilliant Tleane" userId="17b35a9d-d403-4430-92ac-0fd18ec93b8e" providerId="ADAL" clId="{E1641122-5BDC-49A9-8FB7-4D87965A6E27}" dt="2024-02-28T12:27:10.506" v="869" actId="26606"/>
          <ac:cxnSpMkLst>
            <pc:docMk/>
            <pc:sldMk cId="2421439192" sldId="1198"/>
            <ac:cxnSpMk id="31" creationId="{7667AA61-5C27-F30F-D229-06CBE5709F33}"/>
          </ac:cxnSpMkLst>
        </pc:cxnChg>
      </pc:sldChg>
      <pc:sldChg chg="addSp delSp modSp add mod ord">
        <pc:chgData name="Brilliant Tleane" userId="17b35a9d-d403-4430-92ac-0fd18ec93b8e" providerId="ADAL" clId="{E1641122-5BDC-49A9-8FB7-4D87965A6E27}" dt="2024-02-28T12:28:12.358" v="873" actId="255"/>
        <pc:sldMkLst>
          <pc:docMk/>
          <pc:sldMk cId="2261501348" sldId="1199"/>
        </pc:sldMkLst>
        <pc:spChg chg="mod ord">
          <ac:chgData name="Brilliant Tleane" userId="17b35a9d-d403-4430-92ac-0fd18ec93b8e" providerId="ADAL" clId="{E1641122-5BDC-49A9-8FB7-4D87965A6E27}" dt="2024-02-28T12:28:12.358" v="873" actId="255"/>
          <ac:spMkLst>
            <pc:docMk/>
            <pc:sldMk cId="2261501348" sldId="1199"/>
            <ac:spMk id="2" creationId="{3D6EEE1A-B462-64E9-8D1E-BF63B1E7E396}"/>
          </ac:spMkLst>
        </pc:spChg>
        <pc:spChg chg="add del">
          <ac:chgData name="Brilliant Tleane" userId="17b35a9d-d403-4430-92ac-0fd18ec93b8e" providerId="ADAL" clId="{E1641122-5BDC-49A9-8FB7-4D87965A6E27}" dt="2024-02-28T10:29:34.958" v="777" actId="26606"/>
          <ac:spMkLst>
            <pc:docMk/>
            <pc:sldMk cId="2261501348" sldId="1199"/>
            <ac:spMk id="17" creationId="{5A59F003-E00A-43F9-91DC-CC54E3B87466}"/>
          </ac:spMkLst>
        </pc:spChg>
        <pc:spChg chg="add del">
          <ac:chgData name="Brilliant Tleane" userId="17b35a9d-d403-4430-92ac-0fd18ec93b8e" providerId="ADAL" clId="{E1641122-5BDC-49A9-8FB7-4D87965A6E27}" dt="2024-02-28T10:29:34.958" v="777" actId="26606"/>
          <ac:spMkLst>
            <pc:docMk/>
            <pc:sldMk cId="2261501348" sldId="1199"/>
            <ac:spMk id="19" creationId="{D74A4382-E3AD-430A-9A1F-DFA3E0E77A7D}"/>
          </ac:spMkLst>
        </pc:spChg>
        <pc:spChg chg="add del">
          <ac:chgData name="Brilliant Tleane" userId="17b35a9d-d403-4430-92ac-0fd18ec93b8e" providerId="ADAL" clId="{E1641122-5BDC-49A9-8FB7-4D87965A6E27}" dt="2024-02-28T10:29:34.958" v="777" actId="26606"/>
          <ac:spMkLst>
            <pc:docMk/>
            <pc:sldMk cId="2261501348" sldId="1199"/>
            <ac:spMk id="21" creationId="{79F40191-0F44-4FD1-82CC-ACB507C14BE6}"/>
          </ac:spMkLst>
        </pc:spChg>
        <pc:spChg chg="add">
          <ac:chgData name="Brilliant Tleane" userId="17b35a9d-d403-4430-92ac-0fd18ec93b8e" providerId="ADAL" clId="{E1641122-5BDC-49A9-8FB7-4D87965A6E27}" dt="2024-02-28T10:29:34.958" v="777" actId="26606"/>
          <ac:spMkLst>
            <pc:docMk/>
            <pc:sldMk cId="2261501348" sldId="1199"/>
            <ac:spMk id="23" creationId="{5A59F003-E00A-43F9-91DC-CC54E3B87466}"/>
          </ac:spMkLst>
        </pc:spChg>
        <pc:spChg chg="add">
          <ac:chgData name="Brilliant Tleane" userId="17b35a9d-d403-4430-92ac-0fd18ec93b8e" providerId="ADAL" clId="{E1641122-5BDC-49A9-8FB7-4D87965A6E27}" dt="2024-02-28T10:29:34.958" v="777" actId="26606"/>
          <ac:spMkLst>
            <pc:docMk/>
            <pc:sldMk cId="2261501348" sldId="1199"/>
            <ac:spMk id="24" creationId="{D74A4382-E3AD-430A-9A1F-DFA3E0E77A7D}"/>
          </ac:spMkLst>
        </pc:spChg>
        <pc:spChg chg="add">
          <ac:chgData name="Brilliant Tleane" userId="17b35a9d-d403-4430-92ac-0fd18ec93b8e" providerId="ADAL" clId="{E1641122-5BDC-49A9-8FB7-4D87965A6E27}" dt="2024-02-28T10:29:34.958" v="777" actId="26606"/>
          <ac:spMkLst>
            <pc:docMk/>
            <pc:sldMk cId="2261501348" sldId="1199"/>
            <ac:spMk id="25" creationId="{79F40191-0F44-4FD1-82CC-ACB507C14BE6}"/>
          </ac:spMkLst>
        </pc:spChg>
        <pc:spChg chg="add del">
          <ac:chgData name="Brilliant Tleane" userId="17b35a9d-d403-4430-92ac-0fd18ec93b8e" providerId="ADAL" clId="{E1641122-5BDC-49A9-8FB7-4D87965A6E27}" dt="2024-02-28T10:03:31.156" v="274" actId="26606"/>
          <ac:spMkLst>
            <pc:docMk/>
            <pc:sldMk cId="2261501348" sldId="1199"/>
            <ac:spMk id="26" creationId="{5DCB5928-DC7D-4612-9922-441966E15627}"/>
          </ac:spMkLst>
        </pc:spChg>
        <pc:spChg chg="add del">
          <ac:chgData name="Brilliant Tleane" userId="17b35a9d-d403-4430-92ac-0fd18ec93b8e" providerId="ADAL" clId="{E1641122-5BDC-49A9-8FB7-4D87965A6E27}" dt="2024-02-28T10:03:31.156" v="274" actId="26606"/>
          <ac:spMkLst>
            <pc:docMk/>
            <pc:sldMk cId="2261501348" sldId="1199"/>
            <ac:spMk id="28" creationId="{682C1161-1736-45EC-99B7-33F3CAE9D517}"/>
          </ac:spMkLst>
        </pc:spChg>
        <pc:spChg chg="add del">
          <ac:chgData name="Brilliant Tleane" userId="17b35a9d-d403-4430-92ac-0fd18ec93b8e" providerId="ADAL" clId="{E1641122-5BDC-49A9-8FB7-4D87965A6E27}" dt="2024-02-28T10:03:31.156" v="274" actId="26606"/>
          <ac:spMkLst>
            <pc:docMk/>
            <pc:sldMk cId="2261501348" sldId="1199"/>
            <ac:spMk id="30" creationId="{84D4DDB8-B68F-45B0-9F62-C4279996F672}"/>
          </ac:spMkLst>
        </pc:spChg>
        <pc:spChg chg="add del">
          <ac:chgData name="Brilliant Tleane" userId="17b35a9d-d403-4430-92ac-0fd18ec93b8e" providerId="ADAL" clId="{E1641122-5BDC-49A9-8FB7-4D87965A6E27}" dt="2024-02-28T10:03:31.156" v="274" actId="26606"/>
          <ac:spMkLst>
            <pc:docMk/>
            <pc:sldMk cId="2261501348" sldId="1199"/>
            <ac:spMk id="32" creationId="{AF2F604E-43BE-4DC3-B983-E071523364F8}"/>
          </ac:spMkLst>
        </pc:spChg>
        <pc:spChg chg="add del">
          <ac:chgData name="Brilliant Tleane" userId="17b35a9d-d403-4430-92ac-0fd18ec93b8e" providerId="ADAL" clId="{E1641122-5BDC-49A9-8FB7-4D87965A6E27}" dt="2024-02-28T10:03:31.156" v="274" actId="26606"/>
          <ac:spMkLst>
            <pc:docMk/>
            <pc:sldMk cId="2261501348" sldId="1199"/>
            <ac:spMk id="34" creationId="{08C9B587-E65E-4B52-B37C-ABEBB6E87928}"/>
          </ac:spMkLst>
        </pc:spChg>
        <pc:picChg chg="add mod">
          <ac:chgData name="Brilliant Tleane" userId="17b35a9d-d403-4430-92ac-0fd18ec93b8e" providerId="ADAL" clId="{E1641122-5BDC-49A9-8FB7-4D87965A6E27}" dt="2024-02-28T10:29:34.958" v="777" actId="26606"/>
          <ac:picMkLst>
            <pc:docMk/>
            <pc:sldMk cId="2261501348" sldId="1199"/>
            <ac:picMk id="3" creationId="{ACF47A84-FC8F-FCD7-49E2-80B85BD9C87A}"/>
          </ac:picMkLst>
        </pc:picChg>
        <pc:picChg chg="del">
          <ac:chgData name="Brilliant Tleane" userId="17b35a9d-d403-4430-92ac-0fd18ec93b8e" providerId="ADAL" clId="{E1641122-5BDC-49A9-8FB7-4D87965A6E27}" dt="2024-02-28T10:03:06.949" v="269" actId="478"/>
          <ac:picMkLst>
            <pc:docMk/>
            <pc:sldMk cId="2261501348" sldId="1199"/>
            <ac:picMk id="5" creationId="{1550CCA7-C7DF-E864-54DB-9C3BF7C9939A}"/>
          </ac:picMkLst>
        </pc:picChg>
      </pc:sldChg>
      <pc:sldChg chg="add del ord">
        <pc:chgData name="Brilliant Tleane" userId="17b35a9d-d403-4430-92ac-0fd18ec93b8e" providerId="ADAL" clId="{E1641122-5BDC-49A9-8FB7-4D87965A6E27}" dt="2024-02-28T09:59:32.180" v="241" actId="47"/>
        <pc:sldMkLst>
          <pc:docMk/>
          <pc:sldMk cId="3040586311" sldId="1199"/>
        </pc:sldMkLst>
      </pc:sldChg>
      <pc:sldChg chg="addSp delSp modSp add mod delAnim modAnim">
        <pc:chgData name="Brilliant Tleane" userId="17b35a9d-d403-4430-92ac-0fd18ec93b8e" providerId="ADAL" clId="{E1641122-5BDC-49A9-8FB7-4D87965A6E27}" dt="2024-03-03T07:50:57.046" v="886" actId="20577"/>
        <pc:sldMkLst>
          <pc:docMk/>
          <pc:sldMk cId="1559038387" sldId="1200"/>
        </pc:sldMkLst>
        <pc:spChg chg="mod">
          <ac:chgData name="Brilliant Tleane" userId="17b35a9d-d403-4430-92ac-0fd18ec93b8e" providerId="ADAL" clId="{E1641122-5BDC-49A9-8FB7-4D87965A6E27}" dt="2024-03-03T07:50:57.046" v="886" actId="20577"/>
          <ac:spMkLst>
            <pc:docMk/>
            <pc:sldMk cId="1559038387" sldId="1200"/>
            <ac:spMk id="2" creationId="{E127A138-C84D-256D-AE53-E2F38350C580}"/>
          </ac:spMkLst>
        </pc:spChg>
        <pc:picChg chg="add mod">
          <ac:chgData name="Brilliant Tleane" userId="17b35a9d-d403-4430-92ac-0fd18ec93b8e" providerId="ADAL" clId="{E1641122-5BDC-49A9-8FB7-4D87965A6E27}" dt="2024-02-28T10:08:49.842" v="386"/>
          <ac:picMkLst>
            <pc:docMk/>
            <pc:sldMk cId="1559038387" sldId="1200"/>
            <ac:picMk id="3" creationId="{A34A5609-9F04-6E4A-B676-EC823FC6C75B}"/>
          </ac:picMkLst>
        </pc:picChg>
        <pc:picChg chg="del">
          <ac:chgData name="Brilliant Tleane" userId="17b35a9d-d403-4430-92ac-0fd18ec93b8e" providerId="ADAL" clId="{E1641122-5BDC-49A9-8FB7-4D87965A6E27}" dt="2024-02-28T10:08:18.285" v="384" actId="478"/>
          <ac:picMkLst>
            <pc:docMk/>
            <pc:sldMk cId="1559038387" sldId="1200"/>
            <ac:picMk id="12" creationId="{BD6A4EDE-CADA-3627-1938-0689F8ACC104}"/>
          </ac:picMkLst>
        </pc:picChg>
        <pc:picChg chg="del">
          <ac:chgData name="Brilliant Tleane" userId="17b35a9d-d403-4430-92ac-0fd18ec93b8e" providerId="ADAL" clId="{E1641122-5BDC-49A9-8FB7-4D87965A6E27}" dt="2024-02-28T10:08:19.221" v="385" actId="478"/>
          <ac:picMkLst>
            <pc:docMk/>
            <pc:sldMk cId="1559038387" sldId="1200"/>
            <ac:picMk id="13" creationId="{4E7AD260-D1A6-B9B4-2131-A39C640A53ED}"/>
          </ac:picMkLst>
        </pc:picChg>
      </pc:sldChg>
      <pc:sldChg chg="delSp add del setBg delDesignElem">
        <pc:chgData name="Brilliant Tleane" userId="17b35a9d-d403-4430-92ac-0fd18ec93b8e" providerId="ADAL" clId="{E1641122-5BDC-49A9-8FB7-4D87965A6E27}" dt="2024-02-28T09:59:53.937" v="242" actId="47"/>
        <pc:sldMkLst>
          <pc:docMk/>
          <pc:sldMk cId="2681163436" sldId="1200"/>
        </pc:sldMkLst>
        <pc:spChg chg="del">
          <ac:chgData name="Brilliant Tleane" userId="17b35a9d-d403-4430-92ac-0fd18ec93b8e" providerId="ADAL" clId="{E1641122-5BDC-49A9-8FB7-4D87965A6E27}" dt="2024-02-28T09:59:30.866" v="240"/>
          <ac:spMkLst>
            <pc:docMk/>
            <pc:sldMk cId="2681163436" sldId="1200"/>
            <ac:spMk id="17" creationId="{5A59F003-E00A-43F9-91DC-CC54E3B87466}"/>
          </ac:spMkLst>
        </pc:spChg>
        <pc:spChg chg="del">
          <ac:chgData name="Brilliant Tleane" userId="17b35a9d-d403-4430-92ac-0fd18ec93b8e" providerId="ADAL" clId="{E1641122-5BDC-49A9-8FB7-4D87965A6E27}" dt="2024-02-28T09:59:30.866" v="240"/>
          <ac:spMkLst>
            <pc:docMk/>
            <pc:sldMk cId="2681163436" sldId="1200"/>
            <ac:spMk id="19" creationId="{D74A4382-E3AD-430A-9A1F-DFA3E0E77A7D}"/>
          </ac:spMkLst>
        </pc:spChg>
        <pc:spChg chg="del">
          <ac:chgData name="Brilliant Tleane" userId="17b35a9d-d403-4430-92ac-0fd18ec93b8e" providerId="ADAL" clId="{E1641122-5BDC-49A9-8FB7-4D87965A6E27}" dt="2024-02-28T09:59:30.866" v="240"/>
          <ac:spMkLst>
            <pc:docMk/>
            <pc:sldMk cId="2681163436" sldId="1200"/>
            <ac:spMk id="21" creationId="{79F40191-0F44-4FD1-82CC-ACB507C14BE6}"/>
          </ac:spMkLst>
        </pc:spChg>
      </pc:sldChg>
      <pc:sldChg chg="addSp delSp modSp add mod delAnim">
        <pc:chgData name="Brilliant Tleane" userId="17b35a9d-d403-4430-92ac-0fd18ec93b8e" providerId="ADAL" clId="{E1641122-5BDC-49A9-8FB7-4D87965A6E27}" dt="2024-02-28T10:10:48.492" v="406" actId="1076"/>
        <pc:sldMkLst>
          <pc:docMk/>
          <pc:sldMk cId="178204068" sldId="1201"/>
        </pc:sldMkLst>
        <pc:spChg chg="mod">
          <ac:chgData name="Brilliant Tleane" userId="17b35a9d-d403-4430-92ac-0fd18ec93b8e" providerId="ADAL" clId="{E1641122-5BDC-49A9-8FB7-4D87965A6E27}" dt="2024-02-28T10:10:36.645" v="403" actId="255"/>
          <ac:spMkLst>
            <pc:docMk/>
            <pc:sldMk cId="178204068" sldId="1201"/>
            <ac:spMk id="2" creationId="{E127A138-C84D-256D-AE53-E2F38350C580}"/>
          </ac:spMkLst>
        </pc:spChg>
        <pc:picChg chg="del">
          <ac:chgData name="Brilliant Tleane" userId="17b35a9d-d403-4430-92ac-0fd18ec93b8e" providerId="ADAL" clId="{E1641122-5BDC-49A9-8FB7-4D87965A6E27}" dt="2024-02-28T10:10:15.442" v="398" actId="478"/>
          <ac:picMkLst>
            <pc:docMk/>
            <pc:sldMk cId="178204068" sldId="1201"/>
            <ac:picMk id="3" creationId="{A34A5609-9F04-6E4A-B676-EC823FC6C75B}"/>
          </ac:picMkLst>
        </pc:picChg>
        <pc:picChg chg="add mod">
          <ac:chgData name="Brilliant Tleane" userId="17b35a9d-d403-4430-92ac-0fd18ec93b8e" providerId="ADAL" clId="{E1641122-5BDC-49A9-8FB7-4D87965A6E27}" dt="2024-02-28T10:10:48.492" v="406" actId="1076"/>
          <ac:picMkLst>
            <pc:docMk/>
            <pc:sldMk cId="178204068" sldId="1201"/>
            <ac:picMk id="4" creationId="{3B86F62C-134C-1F5D-ED76-BF755D934D26}"/>
          </ac:picMkLst>
        </pc:picChg>
      </pc:sldChg>
      <pc:sldChg chg="addSp delSp modSp add mod modAnim">
        <pc:chgData name="Brilliant Tleane" userId="17b35a9d-d403-4430-92ac-0fd18ec93b8e" providerId="ADAL" clId="{E1641122-5BDC-49A9-8FB7-4D87965A6E27}" dt="2024-02-28T10:26:14.018" v="736"/>
        <pc:sldMkLst>
          <pc:docMk/>
          <pc:sldMk cId="3538181559" sldId="1202"/>
        </pc:sldMkLst>
        <pc:spChg chg="mod">
          <ac:chgData name="Brilliant Tleane" userId="17b35a9d-d403-4430-92ac-0fd18ec93b8e" providerId="ADAL" clId="{E1641122-5BDC-49A9-8FB7-4D87965A6E27}" dt="2024-02-28T10:26:14.018" v="736"/>
          <ac:spMkLst>
            <pc:docMk/>
            <pc:sldMk cId="3538181559" sldId="1202"/>
            <ac:spMk id="2" creationId="{E127A138-C84D-256D-AE53-E2F38350C580}"/>
          </ac:spMkLst>
        </pc:spChg>
        <pc:picChg chg="add mod">
          <ac:chgData name="Brilliant Tleane" userId="17b35a9d-d403-4430-92ac-0fd18ec93b8e" providerId="ADAL" clId="{E1641122-5BDC-49A9-8FB7-4D87965A6E27}" dt="2024-02-28T10:13:12.660" v="427" actId="1076"/>
          <ac:picMkLst>
            <pc:docMk/>
            <pc:sldMk cId="3538181559" sldId="1202"/>
            <ac:picMk id="3" creationId="{9602199E-6245-AE59-24D1-11DA75A72DB2}"/>
          </ac:picMkLst>
        </pc:picChg>
        <pc:picChg chg="del">
          <ac:chgData name="Brilliant Tleane" userId="17b35a9d-d403-4430-92ac-0fd18ec93b8e" providerId="ADAL" clId="{E1641122-5BDC-49A9-8FB7-4D87965A6E27}" dt="2024-02-28T10:11:07.317" v="408" actId="478"/>
          <ac:picMkLst>
            <pc:docMk/>
            <pc:sldMk cId="3538181559" sldId="1202"/>
            <ac:picMk id="4" creationId="{3B86F62C-134C-1F5D-ED76-BF755D934D26}"/>
          </ac:picMkLst>
        </pc:picChg>
      </pc:sldChg>
      <pc:sldChg chg="addSp delSp modSp add mod delAnim modAnim">
        <pc:chgData name="Brilliant Tleane" userId="17b35a9d-d403-4430-92ac-0fd18ec93b8e" providerId="ADAL" clId="{E1641122-5BDC-49A9-8FB7-4D87965A6E27}" dt="2024-02-28T10:27:16.952" v="749" actId="14100"/>
        <pc:sldMkLst>
          <pc:docMk/>
          <pc:sldMk cId="3660398786" sldId="1203"/>
        </pc:sldMkLst>
        <pc:spChg chg="mod">
          <ac:chgData name="Brilliant Tleane" userId="17b35a9d-d403-4430-92ac-0fd18ec93b8e" providerId="ADAL" clId="{E1641122-5BDC-49A9-8FB7-4D87965A6E27}" dt="2024-02-28T10:27:16.952" v="749" actId="14100"/>
          <ac:spMkLst>
            <pc:docMk/>
            <pc:sldMk cId="3660398786" sldId="1203"/>
            <ac:spMk id="2" creationId="{E127A138-C84D-256D-AE53-E2F38350C580}"/>
          </ac:spMkLst>
        </pc:spChg>
        <pc:picChg chg="del">
          <ac:chgData name="Brilliant Tleane" userId="17b35a9d-d403-4430-92ac-0fd18ec93b8e" providerId="ADAL" clId="{E1641122-5BDC-49A9-8FB7-4D87965A6E27}" dt="2024-02-28T10:12:03.110" v="416" actId="478"/>
          <ac:picMkLst>
            <pc:docMk/>
            <pc:sldMk cId="3660398786" sldId="1203"/>
            <ac:picMk id="3" creationId="{9602199E-6245-AE59-24D1-11DA75A72DB2}"/>
          </ac:picMkLst>
        </pc:picChg>
        <pc:picChg chg="add mod">
          <ac:chgData name="Brilliant Tleane" userId="17b35a9d-d403-4430-92ac-0fd18ec93b8e" providerId="ADAL" clId="{E1641122-5BDC-49A9-8FB7-4D87965A6E27}" dt="2024-02-28T10:12:13.621" v="417"/>
          <ac:picMkLst>
            <pc:docMk/>
            <pc:sldMk cId="3660398786" sldId="1203"/>
            <ac:picMk id="4" creationId="{68CDE9FF-9FD6-19A4-04D8-D6EDBFCC5D5C}"/>
          </ac:picMkLst>
        </pc:picChg>
        <pc:picChg chg="add mod">
          <ac:chgData name="Brilliant Tleane" userId="17b35a9d-d403-4430-92ac-0fd18ec93b8e" providerId="ADAL" clId="{E1641122-5BDC-49A9-8FB7-4D87965A6E27}" dt="2024-02-28T10:12:13.621" v="417"/>
          <ac:picMkLst>
            <pc:docMk/>
            <pc:sldMk cId="3660398786" sldId="1203"/>
            <ac:picMk id="5" creationId="{9786AD80-2E0B-527F-FFEA-3BCD4E65156D}"/>
          </ac:picMkLst>
        </pc:picChg>
      </pc:sldChg>
      <pc:sldChg chg="addSp delSp modSp add mod delAnim modAnim">
        <pc:chgData name="Brilliant Tleane" userId="17b35a9d-d403-4430-92ac-0fd18ec93b8e" providerId="ADAL" clId="{E1641122-5BDC-49A9-8FB7-4D87965A6E27}" dt="2024-02-28T10:12:59.430" v="426"/>
        <pc:sldMkLst>
          <pc:docMk/>
          <pc:sldMk cId="2888562502" sldId="1204"/>
        </pc:sldMkLst>
        <pc:spChg chg="mod">
          <ac:chgData name="Brilliant Tleane" userId="17b35a9d-d403-4430-92ac-0fd18ec93b8e" providerId="ADAL" clId="{E1641122-5BDC-49A9-8FB7-4D87965A6E27}" dt="2024-02-28T10:12:52.100" v="425" actId="6549"/>
          <ac:spMkLst>
            <pc:docMk/>
            <pc:sldMk cId="2888562502" sldId="1204"/>
            <ac:spMk id="2" creationId="{E127A138-C84D-256D-AE53-E2F38350C580}"/>
          </ac:spMkLst>
        </pc:spChg>
        <pc:picChg chg="add mod">
          <ac:chgData name="Brilliant Tleane" userId="17b35a9d-d403-4430-92ac-0fd18ec93b8e" providerId="ADAL" clId="{E1641122-5BDC-49A9-8FB7-4D87965A6E27}" dt="2024-02-28T10:12:59.430" v="426"/>
          <ac:picMkLst>
            <pc:docMk/>
            <pc:sldMk cId="2888562502" sldId="1204"/>
            <ac:picMk id="3" creationId="{84115257-FD01-AFD3-DE56-3D7F1A492881}"/>
          </ac:picMkLst>
        </pc:picChg>
        <pc:picChg chg="del">
          <ac:chgData name="Brilliant Tleane" userId="17b35a9d-d403-4430-92ac-0fd18ec93b8e" providerId="ADAL" clId="{E1641122-5BDC-49A9-8FB7-4D87965A6E27}" dt="2024-02-28T10:12:37.588" v="419" actId="478"/>
          <ac:picMkLst>
            <pc:docMk/>
            <pc:sldMk cId="2888562502" sldId="1204"/>
            <ac:picMk id="4" creationId="{68CDE9FF-9FD6-19A4-04D8-D6EDBFCC5D5C}"/>
          </ac:picMkLst>
        </pc:picChg>
        <pc:picChg chg="del">
          <ac:chgData name="Brilliant Tleane" userId="17b35a9d-d403-4430-92ac-0fd18ec93b8e" providerId="ADAL" clId="{E1641122-5BDC-49A9-8FB7-4D87965A6E27}" dt="2024-02-28T10:12:39.758" v="420" actId="478"/>
          <ac:picMkLst>
            <pc:docMk/>
            <pc:sldMk cId="2888562502" sldId="1204"/>
            <ac:picMk id="5" creationId="{9786AD80-2E0B-527F-FFEA-3BCD4E65156D}"/>
          </ac:picMkLst>
        </pc:picChg>
        <pc:picChg chg="add mod">
          <ac:chgData name="Brilliant Tleane" userId="17b35a9d-d403-4430-92ac-0fd18ec93b8e" providerId="ADAL" clId="{E1641122-5BDC-49A9-8FB7-4D87965A6E27}" dt="2024-02-28T10:12:59.430" v="426"/>
          <ac:picMkLst>
            <pc:docMk/>
            <pc:sldMk cId="2888562502" sldId="1204"/>
            <ac:picMk id="6" creationId="{D3576E2F-B56C-2D6A-B2BE-07D40C2E5709}"/>
          </ac:picMkLst>
        </pc:picChg>
      </pc:sldChg>
      <pc:sldChg chg="addSp delSp modSp add mod delAnim modAnim">
        <pc:chgData name="Brilliant Tleane" userId="17b35a9d-d403-4430-92ac-0fd18ec93b8e" providerId="ADAL" clId="{E1641122-5BDC-49A9-8FB7-4D87965A6E27}" dt="2024-02-28T10:13:39.242" v="435"/>
        <pc:sldMkLst>
          <pc:docMk/>
          <pc:sldMk cId="517902735" sldId="1205"/>
        </pc:sldMkLst>
        <pc:picChg chg="del">
          <ac:chgData name="Brilliant Tleane" userId="17b35a9d-d403-4430-92ac-0fd18ec93b8e" providerId="ADAL" clId="{E1641122-5BDC-49A9-8FB7-4D87965A6E27}" dt="2024-02-28T10:13:21.887" v="429" actId="478"/>
          <ac:picMkLst>
            <pc:docMk/>
            <pc:sldMk cId="517902735" sldId="1205"/>
            <ac:picMk id="3" creationId="{84115257-FD01-AFD3-DE56-3D7F1A492881}"/>
          </ac:picMkLst>
        </pc:picChg>
        <pc:picChg chg="add del mod">
          <ac:chgData name="Brilliant Tleane" userId="17b35a9d-d403-4430-92ac-0fd18ec93b8e" providerId="ADAL" clId="{E1641122-5BDC-49A9-8FB7-4D87965A6E27}" dt="2024-02-28T10:13:38.132" v="434" actId="478"/>
          <ac:picMkLst>
            <pc:docMk/>
            <pc:sldMk cId="517902735" sldId="1205"/>
            <ac:picMk id="4" creationId="{CFAA3C5A-1A42-3A4E-FDC2-5D6359CB089F}"/>
          </ac:picMkLst>
        </pc:picChg>
        <pc:picChg chg="add mod">
          <ac:chgData name="Brilliant Tleane" userId="17b35a9d-d403-4430-92ac-0fd18ec93b8e" providerId="ADAL" clId="{E1641122-5BDC-49A9-8FB7-4D87965A6E27}" dt="2024-02-28T10:13:39.242" v="435"/>
          <ac:picMkLst>
            <pc:docMk/>
            <pc:sldMk cId="517902735" sldId="1205"/>
            <ac:picMk id="5" creationId="{E8CBF6AE-E852-94B8-68E9-13EDAFEBEBAD}"/>
          </ac:picMkLst>
        </pc:picChg>
        <pc:picChg chg="del">
          <ac:chgData name="Brilliant Tleane" userId="17b35a9d-d403-4430-92ac-0fd18ec93b8e" providerId="ADAL" clId="{E1641122-5BDC-49A9-8FB7-4D87965A6E27}" dt="2024-02-28T10:13:22.518" v="430" actId="478"/>
          <ac:picMkLst>
            <pc:docMk/>
            <pc:sldMk cId="517902735" sldId="1205"/>
            <ac:picMk id="6" creationId="{D3576E2F-B56C-2D6A-B2BE-07D40C2E5709}"/>
          </ac:picMkLst>
        </pc:picChg>
      </pc:sldChg>
      <pc:sldChg chg="addSp delSp modSp add mod modAnim">
        <pc:chgData name="Brilliant Tleane" userId="17b35a9d-d403-4430-92ac-0fd18ec93b8e" providerId="ADAL" clId="{E1641122-5BDC-49A9-8FB7-4D87965A6E27}" dt="2024-03-03T07:51:10.249" v="887" actId="20577"/>
        <pc:sldMkLst>
          <pc:docMk/>
          <pc:sldMk cId="3837459783" sldId="1206"/>
        </pc:sldMkLst>
        <pc:spChg chg="mod">
          <ac:chgData name="Brilliant Tleane" userId="17b35a9d-d403-4430-92ac-0fd18ec93b8e" providerId="ADAL" clId="{E1641122-5BDC-49A9-8FB7-4D87965A6E27}" dt="2024-03-03T07:51:10.249" v="887" actId="20577"/>
          <ac:spMkLst>
            <pc:docMk/>
            <pc:sldMk cId="3837459783" sldId="1206"/>
            <ac:spMk id="2" creationId="{E127A138-C84D-256D-AE53-E2F38350C580}"/>
          </ac:spMkLst>
        </pc:spChg>
        <pc:spChg chg="add del">
          <ac:chgData name="Brilliant Tleane" userId="17b35a9d-d403-4430-92ac-0fd18ec93b8e" providerId="ADAL" clId="{E1641122-5BDC-49A9-8FB7-4D87965A6E27}" dt="2024-02-28T10:13:56.805" v="439" actId="22"/>
          <ac:spMkLst>
            <pc:docMk/>
            <pc:sldMk cId="3837459783" sldId="1206"/>
            <ac:spMk id="4" creationId="{4AE0CBE3-A43F-68DF-9D35-BA5F2D8143D9}"/>
          </ac:spMkLst>
        </pc:spChg>
        <pc:picChg chg="del">
          <ac:chgData name="Brilliant Tleane" userId="17b35a9d-d403-4430-92ac-0fd18ec93b8e" providerId="ADAL" clId="{E1641122-5BDC-49A9-8FB7-4D87965A6E27}" dt="2024-02-28T10:13:46.274" v="437" actId="478"/>
          <ac:picMkLst>
            <pc:docMk/>
            <pc:sldMk cId="3837459783" sldId="1206"/>
            <ac:picMk id="5" creationId="{E8CBF6AE-E852-94B8-68E9-13EDAFEBEBAD}"/>
          </ac:picMkLst>
        </pc:picChg>
        <pc:picChg chg="add mod">
          <ac:chgData name="Brilliant Tleane" userId="17b35a9d-d403-4430-92ac-0fd18ec93b8e" providerId="ADAL" clId="{E1641122-5BDC-49A9-8FB7-4D87965A6E27}" dt="2024-02-28T10:14:19.512" v="455"/>
          <ac:picMkLst>
            <pc:docMk/>
            <pc:sldMk cId="3837459783" sldId="1206"/>
            <ac:picMk id="6" creationId="{8C87296D-A79C-0D19-A35A-DFFBF6472FE2}"/>
          </ac:picMkLst>
        </pc:picChg>
      </pc:sldChg>
      <pc:sldChg chg="addSp delSp modSp add mod delAnim modAnim">
        <pc:chgData name="Brilliant Tleane" userId="17b35a9d-d403-4430-92ac-0fd18ec93b8e" providerId="ADAL" clId="{E1641122-5BDC-49A9-8FB7-4D87965A6E27}" dt="2024-02-28T10:15:47.877" v="490" actId="20577"/>
        <pc:sldMkLst>
          <pc:docMk/>
          <pc:sldMk cId="275203720" sldId="1207"/>
        </pc:sldMkLst>
        <pc:spChg chg="mod">
          <ac:chgData name="Brilliant Tleane" userId="17b35a9d-d403-4430-92ac-0fd18ec93b8e" providerId="ADAL" clId="{E1641122-5BDC-49A9-8FB7-4D87965A6E27}" dt="2024-02-28T10:15:47.877" v="490" actId="20577"/>
          <ac:spMkLst>
            <pc:docMk/>
            <pc:sldMk cId="275203720" sldId="1207"/>
            <ac:spMk id="2" creationId="{E127A138-C84D-256D-AE53-E2F38350C580}"/>
          </ac:spMkLst>
        </pc:spChg>
        <pc:picChg chg="add mod">
          <ac:chgData name="Brilliant Tleane" userId="17b35a9d-d403-4430-92ac-0fd18ec93b8e" providerId="ADAL" clId="{E1641122-5BDC-49A9-8FB7-4D87965A6E27}" dt="2024-02-28T10:15:24.857" v="478" actId="1076"/>
          <ac:picMkLst>
            <pc:docMk/>
            <pc:sldMk cId="275203720" sldId="1207"/>
            <ac:picMk id="3" creationId="{BFEFD870-AF24-29AE-A262-C56729793A85}"/>
          </ac:picMkLst>
        </pc:picChg>
        <pc:picChg chg="del">
          <ac:chgData name="Brilliant Tleane" userId="17b35a9d-d403-4430-92ac-0fd18ec93b8e" providerId="ADAL" clId="{E1641122-5BDC-49A9-8FB7-4D87965A6E27}" dt="2024-02-28T10:14:50.405" v="467" actId="478"/>
          <ac:picMkLst>
            <pc:docMk/>
            <pc:sldMk cId="275203720" sldId="1207"/>
            <ac:picMk id="6" creationId="{8C87296D-A79C-0D19-A35A-DFFBF6472FE2}"/>
          </ac:picMkLst>
        </pc:picChg>
      </pc:sldChg>
      <pc:sldChg chg="addSp delSp modSp add mod delAnim modAnim">
        <pc:chgData name="Brilliant Tleane" userId="17b35a9d-d403-4430-92ac-0fd18ec93b8e" providerId="ADAL" clId="{E1641122-5BDC-49A9-8FB7-4D87965A6E27}" dt="2024-03-03T20:03:32.894" v="968" actId="1035"/>
        <pc:sldMkLst>
          <pc:docMk/>
          <pc:sldMk cId="2295912269" sldId="1208"/>
        </pc:sldMkLst>
        <pc:spChg chg="mod">
          <ac:chgData name="Brilliant Tleane" userId="17b35a9d-d403-4430-92ac-0fd18ec93b8e" providerId="ADAL" clId="{E1641122-5BDC-49A9-8FB7-4D87965A6E27}" dt="2024-02-28T10:17:24.115" v="515" actId="20577"/>
          <ac:spMkLst>
            <pc:docMk/>
            <pc:sldMk cId="2295912269" sldId="1208"/>
            <ac:spMk id="2" creationId="{E127A138-C84D-256D-AE53-E2F38350C580}"/>
          </ac:spMkLst>
        </pc:spChg>
        <pc:spChg chg="del mod">
          <ac:chgData name="Brilliant Tleane" userId="17b35a9d-d403-4430-92ac-0fd18ec93b8e" providerId="ADAL" clId="{E1641122-5BDC-49A9-8FB7-4D87965A6E27}" dt="2024-02-28T10:17:59.092" v="520" actId="478"/>
          <ac:spMkLst>
            <pc:docMk/>
            <pc:sldMk cId="2295912269" sldId="1208"/>
            <ac:spMk id="6" creationId="{ED3A61E3-BB17-9CFB-FDB3-DC489BC1AF3A}"/>
          </ac:spMkLst>
        </pc:spChg>
        <pc:spChg chg="add mod">
          <ac:chgData name="Brilliant Tleane" userId="17b35a9d-d403-4430-92ac-0fd18ec93b8e" providerId="ADAL" clId="{E1641122-5BDC-49A9-8FB7-4D87965A6E27}" dt="2024-02-28T10:18:08.328" v="521"/>
          <ac:spMkLst>
            <pc:docMk/>
            <pc:sldMk cId="2295912269" sldId="1208"/>
            <ac:spMk id="8" creationId="{3C127A68-3492-B7C5-3D38-D6FDA5106896}"/>
          </ac:spMkLst>
        </pc:spChg>
        <pc:picChg chg="del">
          <ac:chgData name="Brilliant Tleane" userId="17b35a9d-d403-4430-92ac-0fd18ec93b8e" providerId="ADAL" clId="{E1641122-5BDC-49A9-8FB7-4D87965A6E27}" dt="2024-02-28T10:17:56.548" v="518" actId="478"/>
          <ac:picMkLst>
            <pc:docMk/>
            <pc:sldMk cId="2295912269" sldId="1208"/>
            <ac:picMk id="7" creationId="{F28C3186-AFFA-568F-053C-EEADB44B7155}"/>
          </ac:picMkLst>
        </pc:picChg>
        <pc:picChg chg="add mod">
          <ac:chgData name="Brilliant Tleane" userId="17b35a9d-d403-4430-92ac-0fd18ec93b8e" providerId="ADAL" clId="{E1641122-5BDC-49A9-8FB7-4D87965A6E27}" dt="2024-03-03T20:03:32.894" v="968" actId="1035"/>
          <ac:picMkLst>
            <pc:docMk/>
            <pc:sldMk cId="2295912269" sldId="1208"/>
            <ac:picMk id="9" creationId="{D1B36D58-A537-3428-0F22-AFB377ABE91E}"/>
          </ac:picMkLst>
        </pc:picChg>
      </pc:sldChg>
      <pc:sldChg chg="addSp delSp add del setBg delDesignElem">
        <pc:chgData name="Brilliant Tleane" userId="17b35a9d-d403-4430-92ac-0fd18ec93b8e" providerId="ADAL" clId="{E1641122-5BDC-49A9-8FB7-4D87965A6E27}" dt="2024-02-28T10:16:46.849" v="493"/>
        <pc:sldMkLst>
          <pc:docMk/>
          <pc:sldMk cId="190539434" sldId="1209"/>
        </pc:sldMkLst>
        <pc:spChg chg="add del">
          <ac:chgData name="Brilliant Tleane" userId="17b35a9d-d403-4430-92ac-0fd18ec93b8e" providerId="ADAL" clId="{E1641122-5BDC-49A9-8FB7-4D87965A6E27}" dt="2024-02-28T10:16:46.849" v="493"/>
          <ac:spMkLst>
            <pc:docMk/>
            <pc:sldMk cId="190539434" sldId="1209"/>
            <ac:spMk id="17" creationId="{5A59F003-E00A-43F9-91DC-CC54E3B87466}"/>
          </ac:spMkLst>
        </pc:spChg>
        <pc:spChg chg="add del">
          <ac:chgData name="Brilliant Tleane" userId="17b35a9d-d403-4430-92ac-0fd18ec93b8e" providerId="ADAL" clId="{E1641122-5BDC-49A9-8FB7-4D87965A6E27}" dt="2024-02-28T10:16:46.849" v="493"/>
          <ac:spMkLst>
            <pc:docMk/>
            <pc:sldMk cId="190539434" sldId="1209"/>
            <ac:spMk id="19" creationId="{D74A4382-E3AD-430A-9A1F-DFA3E0E77A7D}"/>
          </ac:spMkLst>
        </pc:spChg>
        <pc:spChg chg="add del">
          <ac:chgData name="Brilliant Tleane" userId="17b35a9d-d403-4430-92ac-0fd18ec93b8e" providerId="ADAL" clId="{E1641122-5BDC-49A9-8FB7-4D87965A6E27}" dt="2024-02-28T10:16:46.849" v="493"/>
          <ac:spMkLst>
            <pc:docMk/>
            <pc:sldMk cId="190539434" sldId="1209"/>
            <ac:spMk id="21" creationId="{79F40191-0F44-4FD1-82CC-ACB507C14BE6}"/>
          </ac:spMkLst>
        </pc:spChg>
      </pc:sldChg>
      <pc:sldChg chg="addSp delSp add del setBg delDesignElem">
        <pc:chgData name="Brilliant Tleane" userId="17b35a9d-d403-4430-92ac-0fd18ec93b8e" providerId="ADAL" clId="{E1641122-5BDC-49A9-8FB7-4D87965A6E27}" dt="2024-02-28T10:16:56.552" v="496"/>
        <pc:sldMkLst>
          <pc:docMk/>
          <pc:sldMk cId="512153738" sldId="1209"/>
        </pc:sldMkLst>
        <pc:spChg chg="add del">
          <ac:chgData name="Brilliant Tleane" userId="17b35a9d-d403-4430-92ac-0fd18ec93b8e" providerId="ADAL" clId="{E1641122-5BDC-49A9-8FB7-4D87965A6E27}" dt="2024-02-28T10:16:56.552" v="496"/>
          <ac:spMkLst>
            <pc:docMk/>
            <pc:sldMk cId="512153738" sldId="1209"/>
            <ac:spMk id="17" creationId="{5A59F003-E00A-43F9-91DC-CC54E3B87466}"/>
          </ac:spMkLst>
        </pc:spChg>
        <pc:spChg chg="add del">
          <ac:chgData name="Brilliant Tleane" userId="17b35a9d-d403-4430-92ac-0fd18ec93b8e" providerId="ADAL" clId="{E1641122-5BDC-49A9-8FB7-4D87965A6E27}" dt="2024-02-28T10:16:56.552" v="496"/>
          <ac:spMkLst>
            <pc:docMk/>
            <pc:sldMk cId="512153738" sldId="1209"/>
            <ac:spMk id="19" creationId="{D74A4382-E3AD-430A-9A1F-DFA3E0E77A7D}"/>
          </ac:spMkLst>
        </pc:spChg>
        <pc:spChg chg="add del">
          <ac:chgData name="Brilliant Tleane" userId="17b35a9d-d403-4430-92ac-0fd18ec93b8e" providerId="ADAL" clId="{E1641122-5BDC-49A9-8FB7-4D87965A6E27}" dt="2024-02-28T10:16:56.552" v="496"/>
          <ac:spMkLst>
            <pc:docMk/>
            <pc:sldMk cId="512153738" sldId="1209"/>
            <ac:spMk id="21" creationId="{79F40191-0F44-4FD1-82CC-ACB507C14BE6}"/>
          </ac:spMkLst>
        </pc:spChg>
      </pc:sldChg>
      <pc:sldChg chg="addSp delSp modSp add mod ord addAnim modAnim">
        <pc:chgData name="Brilliant Tleane" userId="17b35a9d-d403-4430-92ac-0fd18ec93b8e" providerId="ADAL" clId="{E1641122-5BDC-49A9-8FB7-4D87965A6E27}" dt="2024-02-28T12:28:32.554" v="874" actId="255"/>
        <pc:sldMkLst>
          <pc:docMk/>
          <pc:sldMk cId="2386898977" sldId="1209"/>
        </pc:sldMkLst>
        <pc:spChg chg="mod ord">
          <ac:chgData name="Brilliant Tleane" userId="17b35a9d-d403-4430-92ac-0fd18ec93b8e" providerId="ADAL" clId="{E1641122-5BDC-49A9-8FB7-4D87965A6E27}" dt="2024-02-28T12:28:32.554" v="874" actId="255"/>
          <ac:spMkLst>
            <pc:docMk/>
            <pc:sldMk cId="2386898977" sldId="1209"/>
            <ac:spMk id="2" creationId="{3D6EEE1A-B462-64E9-8D1E-BF63B1E7E396}"/>
          </ac:spMkLst>
        </pc:spChg>
        <pc:spChg chg="del">
          <ac:chgData name="Brilliant Tleane" userId="17b35a9d-d403-4430-92ac-0fd18ec93b8e" providerId="ADAL" clId="{E1641122-5BDC-49A9-8FB7-4D87965A6E27}" dt="2024-02-28T10:30:27.697" v="779" actId="26606"/>
          <ac:spMkLst>
            <pc:docMk/>
            <pc:sldMk cId="2386898977" sldId="1209"/>
            <ac:spMk id="17" creationId="{5A59F003-E00A-43F9-91DC-CC54E3B87466}"/>
          </ac:spMkLst>
        </pc:spChg>
        <pc:spChg chg="del">
          <ac:chgData name="Brilliant Tleane" userId="17b35a9d-d403-4430-92ac-0fd18ec93b8e" providerId="ADAL" clId="{E1641122-5BDC-49A9-8FB7-4D87965A6E27}" dt="2024-02-28T10:30:27.697" v="779" actId="26606"/>
          <ac:spMkLst>
            <pc:docMk/>
            <pc:sldMk cId="2386898977" sldId="1209"/>
            <ac:spMk id="19" creationId="{D74A4382-E3AD-430A-9A1F-DFA3E0E77A7D}"/>
          </ac:spMkLst>
        </pc:spChg>
        <pc:spChg chg="del">
          <ac:chgData name="Brilliant Tleane" userId="17b35a9d-d403-4430-92ac-0fd18ec93b8e" providerId="ADAL" clId="{E1641122-5BDC-49A9-8FB7-4D87965A6E27}" dt="2024-02-28T10:30:27.697" v="779" actId="26606"/>
          <ac:spMkLst>
            <pc:docMk/>
            <pc:sldMk cId="2386898977" sldId="1209"/>
            <ac:spMk id="21" creationId="{79F40191-0F44-4FD1-82CC-ACB507C14BE6}"/>
          </ac:spMkLst>
        </pc:spChg>
        <pc:spChg chg="add">
          <ac:chgData name="Brilliant Tleane" userId="17b35a9d-d403-4430-92ac-0fd18ec93b8e" providerId="ADAL" clId="{E1641122-5BDC-49A9-8FB7-4D87965A6E27}" dt="2024-02-28T10:30:27.697" v="779" actId="26606"/>
          <ac:spMkLst>
            <pc:docMk/>
            <pc:sldMk cId="2386898977" sldId="1209"/>
            <ac:spMk id="26" creationId="{5A59F003-E00A-43F9-91DC-CC54E3B87466}"/>
          </ac:spMkLst>
        </pc:spChg>
        <pc:spChg chg="add">
          <ac:chgData name="Brilliant Tleane" userId="17b35a9d-d403-4430-92ac-0fd18ec93b8e" providerId="ADAL" clId="{E1641122-5BDC-49A9-8FB7-4D87965A6E27}" dt="2024-02-28T10:30:27.697" v="779" actId="26606"/>
          <ac:spMkLst>
            <pc:docMk/>
            <pc:sldMk cId="2386898977" sldId="1209"/>
            <ac:spMk id="28" creationId="{D74A4382-E3AD-430A-9A1F-DFA3E0E77A7D}"/>
          </ac:spMkLst>
        </pc:spChg>
        <pc:spChg chg="add">
          <ac:chgData name="Brilliant Tleane" userId="17b35a9d-d403-4430-92ac-0fd18ec93b8e" providerId="ADAL" clId="{E1641122-5BDC-49A9-8FB7-4D87965A6E27}" dt="2024-02-28T10:30:27.697" v="779" actId="26606"/>
          <ac:spMkLst>
            <pc:docMk/>
            <pc:sldMk cId="2386898977" sldId="1209"/>
            <ac:spMk id="30" creationId="{79F40191-0F44-4FD1-82CC-ACB507C14BE6}"/>
          </ac:spMkLst>
        </pc:spChg>
        <pc:picChg chg="del">
          <ac:chgData name="Brilliant Tleane" userId="17b35a9d-d403-4430-92ac-0fd18ec93b8e" providerId="ADAL" clId="{E1641122-5BDC-49A9-8FB7-4D87965A6E27}" dt="2024-02-28T10:17:52.321" v="516" actId="478"/>
          <ac:picMkLst>
            <pc:docMk/>
            <pc:sldMk cId="2386898977" sldId="1209"/>
            <ac:picMk id="3" creationId="{ACF47A84-FC8F-FCD7-49E2-80B85BD9C87A}"/>
          </ac:picMkLst>
        </pc:picChg>
        <pc:picChg chg="add mod">
          <ac:chgData name="Brilliant Tleane" userId="17b35a9d-d403-4430-92ac-0fd18ec93b8e" providerId="ADAL" clId="{E1641122-5BDC-49A9-8FB7-4D87965A6E27}" dt="2024-02-28T10:30:27.697" v="779" actId="26606"/>
          <ac:picMkLst>
            <pc:docMk/>
            <pc:sldMk cId="2386898977" sldId="1209"/>
            <ac:picMk id="4" creationId="{AD605192-7D07-D8F3-14AE-035BA3C233E0}"/>
          </ac:picMkLst>
        </pc:picChg>
      </pc:sldChg>
      <pc:sldChg chg="addSp delSp modSp add mod delAnim modAnim">
        <pc:chgData name="Brilliant Tleane" userId="17b35a9d-d403-4430-92ac-0fd18ec93b8e" providerId="ADAL" clId="{E1641122-5BDC-49A9-8FB7-4D87965A6E27}" dt="2024-02-28T10:36:14.737" v="853"/>
        <pc:sldMkLst>
          <pc:docMk/>
          <pc:sldMk cId="3710712094" sldId="1210"/>
        </pc:sldMkLst>
        <pc:spChg chg="mod">
          <ac:chgData name="Brilliant Tleane" userId="17b35a9d-d403-4430-92ac-0fd18ec93b8e" providerId="ADAL" clId="{E1641122-5BDC-49A9-8FB7-4D87965A6E27}" dt="2024-02-28T10:20:00.380" v="567" actId="6549"/>
          <ac:spMkLst>
            <pc:docMk/>
            <pc:sldMk cId="3710712094" sldId="1210"/>
            <ac:spMk id="2" creationId="{E127A138-C84D-256D-AE53-E2F38350C580}"/>
          </ac:spMkLst>
        </pc:spChg>
        <pc:spChg chg="add del">
          <ac:chgData name="Brilliant Tleane" userId="17b35a9d-d403-4430-92ac-0fd18ec93b8e" providerId="ADAL" clId="{E1641122-5BDC-49A9-8FB7-4D87965A6E27}" dt="2024-02-28T10:18:37.285" v="525" actId="22"/>
          <ac:spMkLst>
            <pc:docMk/>
            <pc:sldMk cId="3710712094" sldId="1210"/>
            <ac:spMk id="5" creationId="{F808E1D6-B825-92BA-C80C-4E77A3387700}"/>
          </ac:spMkLst>
        </pc:spChg>
        <pc:picChg chg="del">
          <ac:chgData name="Brilliant Tleane" userId="17b35a9d-d403-4430-92ac-0fd18ec93b8e" providerId="ADAL" clId="{E1641122-5BDC-49A9-8FB7-4D87965A6E27}" dt="2024-02-28T10:18:22.148" v="523" actId="478"/>
          <ac:picMkLst>
            <pc:docMk/>
            <pc:sldMk cId="3710712094" sldId="1210"/>
            <ac:picMk id="3" creationId="{BFEFD870-AF24-29AE-A262-C56729793A85}"/>
          </ac:picMkLst>
        </pc:picChg>
        <pc:picChg chg="add mod">
          <ac:chgData name="Brilliant Tleane" userId="17b35a9d-d403-4430-92ac-0fd18ec93b8e" providerId="ADAL" clId="{E1641122-5BDC-49A9-8FB7-4D87965A6E27}" dt="2024-02-28T10:19:19.368" v="562"/>
          <ac:picMkLst>
            <pc:docMk/>
            <pc:sldMk cId="3710712094" sldId="1210"/>
            <ac:picMk id="6" creationId="{F1588110-23C8-9EC1-7F95-B9FAA9A6447D}"/>
          </ac:picMkLst>
        </pc:picChg>
      </pc:sldChg>
      <pc:sldChg chg="addSp delSp modSp add mod modAnim">
        <pc:chgData name="Brilliant Tleane" userId="17b35a9d-d403-4430-92ac-0fd18ec93b8e" providerId="ADAL" clId="{E1641122-5BDC-49A9-8FB7-4D87965A6E27}" dt="2024-02-28T10:20:20.703" v="569" actId="255"/>
        <pc:sldMkLst>
          <pc:docMk/>
          <pc:sldMk cId="3479109702" sldId="1211"/>
        </pc:sldMkLst>
        <pc:spChg chg="mod">
          <ac:chgData name="Brilliant Tleane" userId="17b35a9d-d403-4430-92ac-0fd18ec93b8e" providerId="ADAL" clId="{E1641122-5BDC-49A9-8FB7-4D87965A6E27}" dt="2024-02-28T10:20:20.703" v="569" actId="255"/>
          <ac:spMkLst>
            <pc:docMk/>
            <pc:sldMk cId="3479109702" sldId="1211"/>
            <ac:spMk id="2" creationId="{E127A138-C84D-256D-AE53-E2F38350C580}"/>
          </ac:spMkLst>
        </pc:spChg>
        <pc:picChg chg="add mod">
          <ac:chgData name="Brilliant Tleane" userId="17b35a9d-d403-4430-92ac-0fd18ec93b8e" providerId="ADAL" clId="{E1641122-5BDC-49A9-8FB7-4D87965A6E27}" dt="2024-02-28T10:19:46.468" v="565"/>
          <ac:picMkLst>
            <pc:docMk/>
            <pc:sldMk cId="3479109702" sldId="1211"/>
            <ac:picMk id="3" creationId="{4AF38574-D25C-7286-ADCD-EE49CBB362BF}"/>
          </ac:picMkLst>
        </pc:picChg>
        <pc:picChg chg="del">
          <ac:chgData name="Brilliant Tleane" userId="17b35a9d-d403-4430-92ac-0fd18ec93b8e" providerId="ADAL" clId="{E1641122-5BDC-49A9-8FB7-4D87965A6E27}" dt="2024-02-28T10:19:37.883" v="564" actId="478"/>
          <ac:picMkLst>
            <pc:docMk/>
            <pc:sldMk cId="3479109702" sldId="1211"/>
            <ac:picMk id="6" creationId="{F1588110-23C8-9EC1-7F95-B9FAA9A6447D}"/>
          </ac:picMkLst>
        </pc:picChg>
      </pc:sldChg>
      <pc:sldChg chg="addSp delSp modSp add mod delAnim modAnim">
        <pc:chgData name="Brilliant Tleane" userId="17b35a9d-d403-4430-92ac-0fd18ec93b8e" providerId="ADAL" clId="{E1641122-5BDC-49A9-8FB7-4D87965A6E27}" dt="2024-02-28T10:21:18.527" v="584"/>
        <pc:sldMkLst>
          <pc:docMk/>
          <pc:sldMk cId="342025313" sldId="1212"/>
        </pc:sldMkLst>
        <pc:spChg chg="mod">
          <ac:chgData name="Brilliant Tleane" userId="17b35a9d-d403-4430-92ac-0fd18ec93b8e" providerId="ADAL" clId="{E1641122-5BDC-49A9-8FB7-4D87965A6E27}" dt="2024-02-28T10:21:11.560" v="583" actId="20577"/>
          <ac:spMkLst>
            <pc:docMk/>
            <pc:sldMk cId="342025313" sldId="1212"/>
            <ac:spMk id="2" creationId="{E127A138-C84D-256D-AE53-E2F38350C580}"/>
          </ac:spMkLst>
        </pc:spChg>
        <pc:picChg chg="del">
          <ac:chgData name="Brilliant Tleane" userId="17b35a9d-d403-4430-92ac-0fd18ec93b8e" providerId="ADAL" clId="{E1641122-5BDC-49A9-8FB7-4D87965A6E27}" dt="2024-02-28T10:20:44.126" v="571" actId="478"/>
          <ac:picMkLst>
            <pc:docMk/>
            <pc:sldMk cId="342025313" sldId="1212"/>
            <ac:picMk id="3" creationId="{4AF38574-D25C-7286-ADCD-EE49CBB362BF}"/>
          </ac:picMkLst>
        </pc:picChg>
        <pc:picChg chg="add mod">
          <ac:chgData name="Brilliant Tleane" userId="17b35a9d-d403-4430-92ac-0fd18ec93b8e" providerId="ADAL" clId="{E1641122-5BDC-49A9-8FB7-4D87965A6E27}" dt="2024-02-28T10:21:18.527" v="584"/>
          <ac:picMkLst>
            <pc:docMk/>
            <pc:sldMk cId="342025313" sldId="1212"/>
            <ac:picMk id="4" creationId="{8E9F4A2F-B440-122B-6039-A637AB9AB99C}"/>
          </ac:picMkLst>
        </pc:picChg>
      </pc:sldChg>
      <pc:sldChg chg="addSp delSp modSp add mod delAnim modAnim">
        <pc:chgData name="Brilliant Tleane" userId="17b35a9d-d403-4430-92ac-0fd18ec93b8e" providerId="ADAL" clId="{E1641122-5BDC-49A9-8FB7-4D87965A6E27}" dt="2024-02-28T10:21:39.099" v="588" actId="1076"/>
        <pc:sldMkLst>
          <pc:docMk/>
          <pc:sldMk cId="2794357976" sldId="1213"/>
        </pc:sldMkLst>
        <pc:picChg chg="add mod">
          <ac:chgData name="Brilliant Tleane" userId="17b35a9d-d403-4430-92ac-0fd18ec93b8e" providerId="ADAL" clId="{E1641122-5BDC-49A9-8FB7-4D87965A6E27}" dt="2024-02-28T10:21:39.099" v="588" actId="1076"/>
          <ac:picMkLst>
            <pc:docMk/>
            <pc:sldMk cId="2794357976" sldId="1213"/>
            <ac:picMk id="3" creationId="{7B93DD2A-1915-E940-8269-5C7A40388908}"/>
          </ac:picMkLst>
        </pc:picChg>
        <pc:picChg chg="del">
          <ac:chgData name="Brilliant Tleane" userId="17b35a9d-d403-4430-92ac-0fd18ec93b8e" providerId="ADAL" clId="{E1641122-5BDC-49A9-8FB7-4D87965A6E27}" dt="2024-02-28T10:21:30.814" v="586" actId="478"/>
          <ac:picMkLst>
            <pc:docMk/>
            <pc:sldMk cId="2794357976" sldId="1213"/>
            <ac:picMk id="4" creationId="{8E9F4A2F-B440-122B-6039-A637AB9AB99C}"/>
          </ac:picMkLst>
        </pc:picChg>
      </pc:sldChg>
      <pc:sldChg chg="addSp delSp modSp add mod delAnim modAnim">
        <pc:chgData name="Brilliant Tleane" userId="17b35a9d-d403-4430-92ac-0fd18ec93b8e" providerId="ADAL" clId="{E1641122-5BDC-49A9-8FB7-4D87965A6E27}" dt="2024-02-28T10:22:24.396" v="636" actId="20577"/>
        <pc:sldMkLst>
          <pc:docMk/>
          <pc:sldMk cId="1275229740" sldId="1214"/>
        </pc:sldMkLst>
        <pc:spChg chg="mod">
          <ac:chgData name="Brilliant Tleane" userId="17b35a9d-d403-4430-92ac-0fd18ec93b8e" providerId="ADAL" clId="{E1641122-5BDC-49A9-8FB7-4D87965A6E27}" dt="2024-02-28T10:22:24.396" v="636" actId="20577"/>
          <ac:spMkLst>
            <pc:docMk/>
            <pc:sldMk cId="1275229740" sldId="1214"/>
            <ac:spMk id="2" creationId="{E127A138-C84D-256D-AE53-E2F38350C580}"/>
          </ac:spMkLst>
        </pc:spChg>
        <pc:picChg chg="del">
          <ac:chgData name="Brilliant Tleane" userId="17b35a9d-d403-4430-92ac-0fd18ec93b8e" providerId="ADAL" clId="{E1641122-5BDC-49A9-8FB7-4D87965A6E27}" dt="2024-02-28T10:21:57.418" v="590" actId="478"/>
          <ac:picMkLst>
            <pc:docMk/>
            <pc:sldMk cId="1275229740" sldId="1214"/>
            <ac:picMk id="3" creationId="{7B93DD2A-1915-E940-8269-5C7A40388908}"/>
          </ac:picMkLst>
        </pc:picChg>
        <pc:picChg chg="add mod">
          <ac:chgData name="Brilliant Tleane" userId="17b35a9d-d403-4430-92ac-0fd18ec93b8e" providerId="ADAL" clId="{E1641122-5BDC-49A9-8FB7-4D87965A6E27}" dt="2024-02-28T10:22:15.838" v="628"/>
          <ac:picMkLst>
            <pc:docMk/>
            <pc:sldMk cId="1275229740" sldId="1214"/>
            <ac:picMk id="4" creationId="{3747CBE5-2A06-0E73-05B9-FB14885A7C9F}"/>
          </ac:picMkLst>
        </pc:picChg>
      </pc:sldChg>
      <pc:sldChg chg="addSp delSp modSp add mod delAnim modAnim">
        <pc:chgData name="Brilliant Tleane" userId="17b35a9d-d403-4430-92ac-0fd18ec93b8e" providerId="ADAL" clId="{E1641122-5BDC-49A9-8FB7-4D87965A6E27}" dt="2024-02-28T10:36:06.919" v="852"/>
        <pc:sldMkLst>
          <pc:docMk/>
          <pc:sldMk cId="1703443340" sldId="1215"/>
        </pc:sldMkLst>
        <pc:spChg chg="mod">
          <ac:chgData name="Brilliant Tleane" userId="17b35a9d-d403-4430-92ac-0fd18ec93b8e" providerId="ADAL" clId="{E1641122-5BDC-49A9-8FB7-4D87965A6E27}" dt="2024-02-28T10:22:46.189" v="641" actId="20577"/>
          <ac:spMkLst>
            <pc:docMk/>
            <pc:sldMk cId="1703443340" sldId="1215"/>
            <ac:spMk id="2" creationId="{E127A138-C84D-256D-AE53-E2F38350C580}"/>
          </ac:spMkLst>
        </pc:spChg>
        <pc:picChg chg="add mod">
          <ac:chgData name="Brilliant Tleane" userId="17b35a9d-d403-4430-92ac-0fd18ec93b8e" providerId="ADAL" clId="{E1641122-5BDC-49A9-8FB7-4D87965A6E27}" dt="2024-02-28T10:22:41.441" v="639"/>
          <ac:picMkLst>
            <pc:docMk/>
            <pc:sldMk cId="1703443340" sldId="1215"/>
            <ac:picMk id="3" creationId="{55AD644E-DC18-03A4-84E8-A142263DF3A2}"/>
          </ac:picMkLst>
        </pc:picChg>
        <pc:picChg chg="del">
          <ac:chgData name="Brilliant Tleane" userId="17b35a9d-d403-4430-92ac-0fd18ec93b8e" providerId="ADAL" clId="{E1641122-5BDC-49A9-8FB7-4D87965A6E27}" dt="2024-02-28T10:22:35.453" v="638" actId="478"/>
          <ac:picMkLst>
            <pc:docMk/>
            <pc:sldMk cId="1703443340" sldId="1215"/>
            <ac:picMk id="4" creationId="{3747CBE5-2A06-0E73-05B9-FB14885A7C9F}"/>
          </ac:picMkLst>
        </pc:picChg>
      </pc:sldChg>
      <pc:sldChg chg="addSp delSp modSp add mod modAnim">
        <pc:chgData name="Brilliant Tleane" userId="17b35a9d-d403-4430-92ac-0fd18ec93b8e" providerId="ADAL" clId="{E1641122-5BDC-49A9-8FB7-4D87965A6E27}" dt="2024-02-28T10:36:03.484" v="851"/>
        <pc:sldMkLst>
          <pc:docMk/>
          <pc:sldMk cId="3906720818" sldId="1216"/>
        </pc:sldMkLst>
        <pc:spChg chg="mod">
          <ac:chgData name="Brilliant Tleane" userId="17b35a9d-d403-4430-92ac-0fd18ec93b8e" providerId="ADAL" clId="{E1641122-5BDC-49A9-8FB7-4D87965A6E27}" dt="2024-02-28T10:23:37.533" v="653" actId="20577"/>
          <ac:spMkLst>
            <pc:docMk/>
            <pc:sldMk cId="3906720818" sldId="1216"/>
            <ac:spMk id="2" creationId="{E127A138-C84D-256D-AE53-E2F38350C580}"/>
          </ac:spMkLst>
        </pc:spChg>
        <pc:picChg chg="del">
          <ac:chgData name="Brilliant Tleane" userId="17b35a9d-d403-4430-92ac-0fd18ec93b8e" providerId="ADAL" clId="{E1641122-5BDC-49A9-8FB7-4D87965A6E27}" dt="2024-02-28T10:23:13.293" v="643" actId="478"/>
          <ac:picMkLst>
            <pc:docMk/>
            <pc:sldMk cId="3906720818" sldId="1216"/>
            <ac:picMk id="3" creationId="{55AD644E-DC18-03A4-84E8-A142263DF3A2}"/>
          </ac:picMkLst>
        </pc:picChg>
        <pc:picChg chg="add mod">
          <ac:chgData name="Brilliant Tleane" userId="17b35a9d-d403-4430-92ac-0fd18ec93b8e" providerId="ADAL" clId="{E1641122-5BDC-49A9-8FB7-4D87965A6E27}" dt="2024-02-28T10:23:30.340" v="647" actId="14100"/>
          <ac:picMkLst>
            <pc:docMk/>
            <pc:sldMk cId="3906720818" sldId="1216"/>
            <ac:picMk id="4" creationId="{F435469A-044B-240F-64F2-035771DD801D}"/>
          </ac:picMkLst>
        </pc:picChg>
      </pc:sldChg>
      <pc:sldChg chg="addSp delSp modSp add mod modAnim">
        <pc:chgData name="Brilliant Tleane" userId="17b35a9d-d403-4430-92ac-0fd18ec93b8e" providerId="ADAL" clId="{E1641122-5BDC-49A9-8FB7-4D87965A6E27}" dt="2024-02-28T10:35:59.996" v="850"/>
        <pc:sldMkLst>
          <pc:docMk/>
          <pc:sldMk cId="4236644458" sldId="1217"/>
        </pc:sldMkLst>
        <pc:spChg chg="mod">
          <ac:chgData name="Brilliant Tleane" userId="17b35a9d-d403-4430-92ac-0fd18ec93b8e" providerId="ADAL" clId="{E1641122-5BDC-49A9-8FB7-4D87965A6E27}" dt="2024-02-28T10:24:23.437" v="661" actId="20577"/>
          <ac:spMkLst>
            <pc:docMk/>
            <pc:sldMk cId="4236644458" sldId="1217"/>
            <ac:spMk id="2" creationId="{E127A138-C84D-256D-AE53-E2F38350C580}"/>
          </ac:spMkLst>
        </pc:spChg>
        <pc:spChg chg="add del">
          <ac:chgData name="Brilliant Tleane" userId="17b35a9d-d403-4430-92ac-0fd18ec93b8e" providerId="ADAL" clId="{E1641122-5BDC-49A9-8FB7-4D87965A6E27}" dt="2024-02-28T10:24:03.489" v="657" actId="22"/>
          <ac:spMkLst>
            <pc:docMk/>
            <pc:sldMk cId="4236644458" sldId="1217"/>
            <ac:spMk id="5" creationId="{EF9168E5-AB9E-0DE5-E686-438DD26254E1}"/>
          </ac:spMkLst>
        </pc:spChg>
        <pc:picChg chg="del">
          <ac:chgData name="Brilliant Tleane" userId="17b35a9d-d403-4430-92ac-0fd18ec93b8e" providerId="ADAL" clId="{E1641122-5BDC-49A9-8FB7-4D87965A6E27}" dt="2024-02-28T10:24:01.371" v="655" actId="478"/>
          <ac:picMkLst>
            <pc:docMk/>
            <pc:sldMk cId="4236644458" sldId="1217"/>
            <ac:picMk id="4" creationId="{F435469A-044B-240F-64F2-035771DD801D}"/>
          </ac:picMkLst>
        </pc:picChg>
        <pc:picChg chg="add mod">
          <ac:chgData name="Brilliant Tleane" userId="17b35a9d-d403-4430-92ac-0fd18ec93b8e" providerId="ADAL" clId="{E1641122-5BDC-49A9-8FB7-4D87965A6E27}" dt="2024-02-28T10:24:34.845" v="663" actId="1076"/>
          <ac:picMkLst>
            <pc:docMk/>
            <pc:sldMk cId="4236644458" sldId="1217"/>
            <ac:picMk id="6" creationId="{CC35401B-101A-3F2D-0DA9-6D37AE9129CD}"/>
          </ac:picMkLst>
        </pc:picChg>
      </pc:sldChg>
      <pc:sldChg chg="addSp delSp add del mod setBg delDesignElem">
        <pc:chgData name="Brilliant Tleane" userId="17b35a9d-d403-4430-92ac-0fd18ec93b8e" providerId="ADAL" clId="{E1641122-5BDC-49A9-8FB7-4D87965A6E27}" dt="2024-02-28T10:33:56.426" v="843"/>
        <pc:sldMkLst>
          <pc:docMk/>
          <pc:sldMk cId="2228238889" sldId="1218"/>
        </pc:sldMkLst>
        <pc:spChg chg="add del">
          <ac:chgData name="Brilliant Tleane" userId="17b35a9d-d403-4430-92ac-0fd18ec93b8e" providerId="ADAL" clId="{E1641122-5BDC-49A9-8FB7-4D87965A6E27}" dt="2024-02-28T10:33:56.426" v="843"/>
          <ac:spMkLst>
            <pc:docMk/>
            <pc:sldMk cId="2228238889" sldId="1218"/>
            <ac:spMk id="17" creationId="{5A59F003-E00A-43F9-91DC-CC54E3B87466}"/>
          </ac:spMkLst>
        </pc:spChg>
        <pc:spChg chg="add del">
          <ac:chgData name="Brilliant Tleane" userId="17b35a9d-d403-4430-92ac-0fd18ec93b8e" providerId="ADAL" clId="{E1641122-5BDC-49A9-8FB7-4D87965A6E27}" dt="2024-02-28T10:33:56.426" v="843"/>
          <ac:spMkLst>
            <pc:docMk/>
            <pc:sldMk cId="2228238889" sldId="1218"/>
            <ac:spMk id="19" creationId="{D74A4382-E3AD-430A-9A1F-DFA3E0E77A7D}"/>
          </ac:spMkLst>
        </pc:spChg>
        <pc:spChg chg="add del">
          <ac:chgData name="Brilliant Tleane" userId="17b35a9d-d403-4430-92ac-0fd18ec93b8e" providerId="ADAL" clId="{E1641122-5BDC-49A9-8FB7-4D87965A6E27}" dt="2024-02-28T10:33:56.426" v="843"/>
          <ac:spMkLst>
            <pc:docMk/>
            <pc:sldMk cId="2228238889" sldId="1218"/>
            <ac:spMk id="21" creationId="{79F40191-0F44-4FD1-82CC-ACB507C14BE6}"/>
          </ac:spMkLst>
        </pc:spChg>
        <pc:picChg chg="add del">
          <ac:chgData name="Brilliant Tleane" userId="17b35a9d-d403-4430-92ac-0fd18ec93b8e" providerId="ADAL" clId="{E1641122-5BDC-49A9-8FB7-4D87965A6E27}" dt="2024-02-28T10:31:40.428" v="785" actId="478"/>
          <ac:picMkLst>
            <pc:docMk/>
            <pc:sldMk cId="2228238889" sldId="1218"/>
            <ac:picMk id="4" creationId="{10D8C242-2C0A-74A5-8CE3-C9D7F1E50D00}"/>
          </ac:picMkLst>
        </pc:picChg>
      </pc:sldChg>
      <pc:sldChg chg="addSp delSp modSp add del mod ord addAnim delAnim modAnim setClrOvrMap">
        <pc:chgData name="Brilliant Tleane" userId="17b35a9d-d403-4430-92ac-0fd18ec93b8e" providerId="ADAL" clId="{E1641122-5BDC-49A9-8FB7-4D87965A6E27}" dt="2024-02-28T10:33:55.896" v="842" actId="2890"/>
        <pc:sldMkLst>
          <pc:docMk/>
          <pc:sldMk cId="3027178790" sldId="1219"/>
        </pc:sldMkLst>
        <pc:spChg chg="mod ord">
          <ac:chgData name="Brilliant Tleane" userId="17b35a9d-d403-4430-92ac-0fd18ec93b8e" providerId="ADAL" clId="{E1641122-5BDC-49A9-8FB7-4D87965A6E27}" dt="2024-02-28T10:33:52.566" v="837"/>
          <ac:spMkLst>
            <pc:docMk/>
            <pc:sldMk cId="3027178790" sldId="1219"/>
            <ac:spMk id="2" creationId="{3D6EEE1A-B462-64E9-8D1E-BF63B1E7E396}"/>
          </ac:spMkLst>
        </pc:spChg>
        <pc:spChg chg="add del">
          <ac:chgData name="Brilliant Tleane" userId="17b35a9d-d403-4430-92ac-0fd18ec93b8e" providerId="ADAL" clId="{E1641122-5BDC-49A9-8FB7-4D87965A6E27}" dt="2024-02-28T10:33:52.566" v="837"/>
          <ac:spMkLst>
            <pc:docMk/>
            <pc:sldMk cId="3027178790" sldId="1219"/>
            <ac:spMk id="17" creationId="{5A59F003-E00A-43F9-91DC-CC54E3B87466}"/>
          </ac:spMkLst>
        </pc:spChg>
        <pc:spChg chg="add del">
          <ac:chgData name="Brilliant Tleane" userId="17b35a9d-d403-4430-92ac-0fd18ec93b8e" providerId="ADAL" clId="{E1641122-5BDC-49A9-8FB7-4D87965A6E27}" dt="2024-02-28T10:33:52.566" v="837"/>
          <ac:spMkLst>
            <pc:docMk/>
            <pc:sldMk cId="3027178790" sldId="1219"/>
            <ac:spMk id="19" creationId="{D74A4382-E3AD-430A-9A1F-DFA3E0E77A7D}"/>
          </ac:spMkLst>
        </pc:spChg>
        <pc:spChg chg="add del">
          <ac:chgData name="Brilliant Tleane" userId="17b35a9d-d403-4430-92ac-0fd18ec93b8e" providerId="ADAL" clId="{E1641122-5BDC-49A9-8FB7-4D87965A6E27}" dt="2024-02-28T10:33:52.566" v="837"/>
          <ac:spMkLst>
            <pc:docMk/>
            <pc:sldMk cId="3027178790" sldId="1219"/>
            <ac:spMk id="21" creationId="{79F40191-0F44-4FD1-82CC-ACB507C14BE6}"/>
          </ac:spMkLst>
        </pc:spChg>
        <pc:spChg chg="add del">
          <ac:chgData name="Brilliant Tleane" userId="17b35a9d-d403-4430-92ac-0fd18ec93b8e" providerId="ADAL" clId="{E1641122-5BDC-49A9-8FB7-4D87965A6E27}" dt="2024-02-28T10:33:52.566" v="837"/>
          <ac:spMkLst>
            <pc:docMk/>
            <pc:sldMk cId="3027178790" sldId="1219"/>
            <ac:spMk id="23" creationId="{5A59F003-E00A-43F9-91DC-CC54E3B87466}"/>
          </ac:spMkLst>
        </pc:spChg>
        <pc:spChg chg="add del">
          <ac:chgData name="Brilliant Tleane" userId="17b35a9d-d403-4430-92ac-0fd18ec93b8e" providerId="ADAL" clId="{E1641122-5BDC-49A9-8FB7-4D87965A6E27}" dt="2024-02-28T10:33:52.566" v="837"/>
          <ac:spMkLst>
            <pc:docMk/>
            <pc:sldMk cId="3027178790" sldId="1219"/>
            <ac:spMk id="24" creationId="{D74A4382-E3AD-430A-9A1F-DFA3E0E77A7D}"/>
          </ac:spMkLst>
        </pc:spChg>
        <pc:spChg chg="add del">
          <ac:chgData name="Brilliant Tleane" userId="17b35a9d-d403-4430-92ac-0fd18ec93b8e" providerId="ADAL" clId="{E1641122-5BDC-49A9-8FB7-4D87965A6E27}" dt="2024-02-28T10:33:52.566" v="837"/>
          <ac:spMkLst>
            <pc:docMk/>
            <pc:sldMk cId="3027178790" sldId="1219"/>
            <ac:spMk id="25" creationId="{79F40191-0F44-4FD1-82CC-ACB507C14BE6}"/>
          </ac:spMkLst>
        </pc:spChg>
        <pc:spChg chg="add del">
          <ac:chgData name="Brilliant Tleane" userId="17b35a9d-d403-4430-92ac-0fd18ec93b8e" providerId="ADAL" clId="{E1641122-5BDC-49A9-8FB7-4D87965A6E27}" dt="2024-02-28T10:32:13.337" v="794" actId="26606"/>
          <ac:spMkLst>
            <pc:docMk/>
            <pc:sldMk cId="3027178790" sldId="1219"/>
            <ac:spMk id="26" creationId="{5A59F003-E00A-43F9-91DC-CC54E3B87466}"/>
          </ac:spMkLst>
        </pc:spChg>
        <pc:spChg chg="add del">
          <ac:chgData name="Brilliant Tleane" userId="17b35a9d-d403-4430-92ac-0fd18ec93b8e" providerId="ADAL" clId="{E1641122-5BDC-49A9-8FB7-4D87965A6E27}" dt="2024-02-28T10:32:13.337" v="794" actId="26606"/>
          <ac:spMkLst>
            <pc:docMk/>
            <pc:sldMk cId="3027178790" sldId="1219"/>
            <ac:spMk id="28" creationId="{D74A4382-E3AD-430A-9A1F-DFA3E0E77A7D}"/>
          </ac:spMkLst>
        </pc:spChg>
        <pc:spChg chg="add del">
          <ac:chgData name="Brilliant Tleane" userId="17b35a9d-d403-4430-92ac-0fd18ec93b8e" providerId="ADAL" clId="{E1641122-5BDC-49A9-8FB7-4D87965A6E27}" dt="2024-02-28T10:32:13.337" v="794" actId="26606"/>
          <ac:spMkLst>
            <pc:docMk/>
            <pc:sldMk cId="3027178790" sldId="1219"/>
            <ac:spMk id="30" creationId="{79F40191-0F44-4FD1-82CC-ACB507C14BE6}"/>
          </ac:spMkLst>
        </pc:spChg>
        <pc:picChg chg="add mod">
          <ac:chgData name="Brilliant Tleane" userId="17b35a9d-d403-4430-92ac-0fd18ec93b8e" providerId="ADAL" clId="{E1641122-5BDC-49A9-8FB7-4D87965A6E27}" dt="2024-02-28T10:32:19.340" v="797"/>
          <ac:picMkLst>
            <pc:docMk/>
            <pc:sldMk cId="3027178790" sldId="1219"/>
            <ac:picMk id="3" creationId="{56489735-8213-23E7-F252-5825CAA530D5}"/>
          </ac:picMkLst>
        </pc:picChg>
        <pc:picChg chg="add del">
          <ac:chgData name="Brilliant Tleane" userId="17b35a9d-d403-4430-92ac-0fd18ec93b8e" providerId="ADAL" clId="{E1641122-5BDC-49A9-8FB7-4D87965A6E27}" dt="2024-02-28T10:33:53.802" v="839" actId="478"/>
          <ac:picMkLst>
            <pc:docMk/>
            <pc:sldMk cId="3027178790" sldId="1219"/>
            <ac:picMk id="4" creationId="{10D8C242-2C0A-74A5-8CE3-C9D7F1E50D00}"/>
          </ac:picMkLst>
        </pc:picChg>
        <pc:picChg chg="add mod">
          <ac:chgData name="Brilliant Tleane" userId="17b35a9d-d403-4430-92ac-0fd18ec93b8e" providerId="ADAL" clId="{E1641122-5BDC-49A9-8FB7-4D87965A6E27}" dt="2024-02-28T10:33:53.366" v="838"/>
          <ac:picMkLst>
            <pc:docMk/>
            <pc:sldMk cId="3027178790" sldId="1219"/>
            <ac:picMk id="5" creationId="{1653F111-66DC-149A-9282-535A5895B030}"/>
          </ac:picMkLst>
        </pc:picChg>
      </pc:sldChg>
      <pc:sldMasterChg chg="addSldLayout delSldLayout modSldLayout">
        <pc:chgData name="Brilliant Tleane" userId="17b35a9d-d403-4430-92ac-0fd18ec93b8e" providerId="ADAL" clId="{E1641122-5BDC-49A9-8FB7-4D87965A6E27}" dt="2024-03-03T19:58:12.783" v="896" actId="6549"/>
        <pc:sldMasterMkLst>
          <pc:docMk/>
          <pc:sldMasterMk cId="568121190" sldId="2147483673"/>
        </pc:sldMasterMkLst>
        <pc:sldLayoutChg chg="modSp mod">
          <pc:chgData name="Brilliant Tleane" userId="17b35a9d-d403-4430-92ac-0fd18ec93b8e" providerId="ADAL" clId="{E1641122-5BDC-49A9-8FB7-4D87965A6E27}" dt="2024-03-03T19:58:12.783" v="896" actId="6549"/>
          <pc:sldLayoutMkLst>
            <pc:docMk/>
            <pc:sldMasterMk cId="568121190" sldId="2147483673"/>
            <pc:sldLayoutMk cId="1888755610" sldId="2147483675"/>
          </pc:sldLayoutMkLst>
          <pc:spChg chg="mod">
            <ac:chgData name="Brilliant Tleane" userId="17b35a9d-d403-4430-92ac-0fd18ec93b8e" providerId="ADAL" clId="{E1641122-5BDC-49A9-8FB7-4D87965A6E27}" dt="2024-03-03T19:58:12.783" v="896" actId="6549"/>
            <ac:spMkLst>
              <pc:docMk/>
              <pc:sldMasterMk cId="568121190" sldId="2147483673"/>
              <pc:sldLayoutMk cId="1888755610" sldId="2147483675"/>
              <ac:spMk id="6" creationId="{AF00B101-046F-BE71-206E-E9F4F846E9CA}"/>
            </ac:spMkLst>
          </pc:spChg>
        </pc:sldLayoutChg>
        <pc:sldLayoutChg chg="del">
          <pc:chgData name="Brilliant Tleane" userId="17b35a9d-d403-4430-92ac-0fd18ec93b8e" providerId="ADAL" clId="{E1641122-5BDC-49A9-8FB7-4D87965A6E27}" dt="2024-02-28T09:46:48.997" v="52" actId="47"/>
          <pc:sldLayoutMkLst>
            <pc:docMk/>
            <pc:sldMasterMk cId="568121190" sldId="2147483673"/>
            <pc:sldLayoutMk cId="3358652866" sldId="2147483710"/>
          </pc:sldLayoutMkLst>
        </pc:sldLayoutChg>
        <pc:sldLayoutChg chg="add del">
          <pc:chgData name="Brilliant Tleane" userId="17b35a9d-d403-4430-92ac-0fd18ec93b8e" providerId="ADAL" clId="{E1641122-5BDC-49A9-8FB7-4D87965A6E27}" dt="2024-02-28T10:33:57.567" v="844" actId="47"/>
          <pc:sldLayoutMkLst>
            <pc:docMk/>
            <pc:sldMasterMk cId="568121190" sldId="2147483673"/>
            <pc:sldLayoutMk cId="3244178605" sldId="214748372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F7AA54-168A-24BA-7F04-29D6BCCD7B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E39514-A01B-C64E-337B-A92F17AFAE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ACE0C-2D18-4E1E-8474-B791F87C76C3}" type="datetimeFigureOut">
              <a:rPr lang="en-ZA" smtClean="0"/>
              <a:t>2024/03/03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524BA-BBF3-593D-A2DD-A0BB0A6CAA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88815-6023-A440-5B8A-CE1F74C568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FE42B-005C-40D2-BACB-F5E27D2903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58091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A799-7BE9-054B-BB00-1C857A295A41}" type="datetimeFigureOut">
              <a:rPr lang="en-GB" smtClean="0"/>
              <a:t>03/03/2024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89AF9-8242-AB4E-BF72-33C723BBC0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165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89AF9-8242-AB4E-BF72-33C723BBC0D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735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484370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1" y="0"/>
            <a:ext cx="6864689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5"/>
              </a:gs>
              <a:gs pos="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6337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8887556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65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345016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64000">
                <a:schemeClr val="accent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637821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63000">
                <a:srgbClr val="5A2F9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467297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54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5A2F92"/>
              </a:gs>
              <a:gs pos="100000">
                <a:srgbClr val="E6008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422969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A6CE3C"/>
              </a:gs>
              <a:gs pos="53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99000">
                <a:srgbClr val="A6CE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837134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2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D00A54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78565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1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EF4136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977883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5EAE1E-E30A-EC88-88EB-8B1E73A71C4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0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8479972-1F22-E6BA-8EB5-CB94D2DA9AEE}"/>
              </a:ext>
            </a:extLst>
          </p:cNvPr>
          <p:cNvSpPr/>
          <p:nvPr userDrawn="1"/>
        </p:nvSpPr>
        <p:spPr>
          <a:xfrm>
            <a:off x="2279312" y="0"/>
            <a:ext cx="6864688" cy="4368800"/>
          </a:xfrm>
          <a:custGeom>
            <a:avLst/>
            <a:gdLst>
              <a:gd name="connsiteX0" fmla="*/ 4847725 w 6864688"/>
              <a:gd name="connsiteY0" fmla="*/ 0 h 4368800"/>
              <a:gd name="connsiteX1" fmla="*/ 5737187 w 6864688"/>
              <a:gd name="connsiteY1" fmla="*/ 0 h 4368800"/>
              <a:gd name="connsiteX2" fmla="*/ 6864688 w 6864688"/>
              <a:gd name="connsiteY2" fmla="*/ 4230177 h 4368800"/>
              <a:gd name="connsiteX3" fmla="*/ 6864688 w 6864688"/>
              <a:gd name="connsiteY3" fmla="*/ 4368800 h 4368800"/>
              <a:gd name="connsiteX4" fmla="*/ 6017885 w 6864688"/>
              <a:gd name="connsiteY4" fmla="*/ 4368800 h 4368800"/>
              <a:gd name="connsiteX5" fmla="*/ 5985969 w 6864688"/>
              <a:gd name="connsiteY5" fmla="*/ 4249642 h 4368800"/>
              <a:gd name="connsiteX6" fmla="*/ 4860880 w 6864688"/>
              <a:gd name="connsiteY6" fmla="*/ 49115 h 4368800"/>
              <a:gd name="connsiteX7" fmla="*/ 3128881 w 6864688"/>
              <a:gd name="connsiteY7" fmla="*/ 0 h 4368800"/>
              <a:gd name="connsiteX8" fmla="*/ 4010394 w 6864688"/>
              <a:gd name="connsiteY8" fmla="*/ 0 h 4368800"/>
              <a:gd name="connsiteX9" fmla="*/ 3501950 w 6864688"/>
              <a:gd name="connsiteY9" fmla="*/ 1902638 h 4368800"/>
              <a:gd name="connsiteX10" fmla="*/ 4159590 w 6864688"/>
              <a:gd name="connsiteY10" fmla="*/ 4368800 h 4368800"/>
              <a:gd name="connsiteX11" fmla="*/ 3279313 w 6864688"/>
              <a:gd name="connsiteY11" fmla="*/ 4368800 h 4368800"/>
              <a:gd name="connsiteX12" fmla="*/ 3257188 w 6864688"/>
              <a:gd name="connsiteY12" fmla="*/ 4286030 h 4368800"/>
              <a:gd name="connsiteX13" fmla="*/ 3064514 w 6864688"/>
              <a:gd name="connsiteY13" fmla="*/ 3565228 h 4368800"/>
              <a:gd name="connsiteX14" fmla="*/ 2849790 w 6864688"/>
              <a:gd name="connsiteY14" fmla="*/ 4368800 h 4368800"/>
              <a:gd name="connsiteX15" fmla="*/ 1959795 w 6864688"/>
              <a:gd name="connsiteY15" fmla="*/ 4368800 h 4368800"/>
              <a:gd name="connsiteX16" fmla="*/ 2619051 w 6864688"/>
              <a:gd name="connsiteY16" fmla="*/ 1902638 h 4368800"/>
              <a:gd name="connsiteX17" fmla="*/ 2442471 w 6864688"/>
              <a:gd name="connsiteY17" fmla="*/ 1234382 h 4368800"/>
              <a:gd name="connsiteX18" fmla="*/ 2081285 w 6864688"/>
              <a:gd name="connsiteY18" fmla="*/ 956613 h 4368800"/>
              <a:gd name="connsiteX19" fmla="*/ 1724113 w 6864688"/>
              <a:gd name="connsiteY19" fmla="*/ 1234382 h 4368800"/>
              <a:gd name="connsiteX20" fmla="*/ 888079 w 6864688"/>
              <a:gd name="connsiteY20" fmla="*/ 4368800 h 4368800"/>
              <a:gd name="connsiteX21" fmla="*/ 0 w 6864688"/>
              <a:gd name="connsiteY21" fmla="*/ 4368800 h 4368800"/>
              <a:gd name="connsiteX22" fmla="*/ 893385 w 6864688"/>
              <a:gd name="connsiteY22" fmla="*/ 1008946 h 4368800"/>
              <a:gd name="connsiteX23" fmla="*/ 2081285 w 6864688"/>
              <a:gd name="connsiteY23" fmla="*/ 95126 h 4368800"/>
              <a:gd name="connsiteX24" fmla="*/ 2996289 w 6864688"/>
              <a:gd name="connsiteY24" fmla="*/ 49769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64688" h="4368800">
                <a:moveTo>
                  <a:pt x="4847725" y="0"/>
                </a:moveTo>
                <a:lnTo>
                  <a:pt x="5737187" y="0"/>
                </a:lnTo>
                <a:lnTo>
                  <a:pt x="6864688" y="4230177"/>
                </a:lnTo>
                <a:lnTo>
                  <a:pt x="6864688" y="4368800"/>
                </a:lnTo>
                <a:lnTo>
                  <a:pt x="6017885" y="4368800"/>
                </a:lnTo>
                <a:lnTo>
                  <a:pt x="5985969" y="4249642"/>
                </a:lnTo>
                <a:cubicBezTo>
                  <a:pt x="5591590" y="2777226"/>
                  <a:pt x="5052094" y="763013"/>
                  <a:pt x="4860880" y="49115"/>
                </a:cubicBezTo>
                <a:close/>
                <a:moveTo>
                  <a:pt x="3128881" y="0"/>
                </a:moveTo>
                <a:lnTo>
                  <a:pt x="4010394" y="0"/>
                </a:lnTo>
                <a:lnTo>
                  <a:pt x="3501950" y="1902638"/>
                </a:lnTo>
                <a:lnTo>
                  <a:pt x="4159590" y="4368800"/>
                </a:lnTo>
                <a:lnTo>
                  <a:pt x="3279313" y="4368800"/>
                </a:lnTo>
                <a:lnTo>
                  <a:pt x="3257188" y="4286030"/>
                </a:lnTo>
                <a:cubicBezTo>
                  <a:pt x="3145640" y="3868724"/>
                  <a:pt x="3064514" y="3565228"/>
                  <a:pt x="3064514" y="3565228"/>
                </a:cubicBezTo>
                <a:lnTo>
                  <a:pt x="2849790" y="4368800"/>
                </a:lnTo>
                <a:lnTo>
                  <a:pt x="1959795" y="4368800"/>
                </a:lnTo>
                <a:lnTo>
                  <a:pt x="2619051" y="1902638"/>
                </a:lnTo>
                <a:lnTo>
                  <a:pt x="2442471" y="1234382"/>
                </a:lnTo>
                <a:cubicBezTo>
                  <a:pt x="2374247" y="976741"/>
                  <a:pt x="2149509" y="956613"/>
                  <a:pt x="2081285" y="956613"/>
                </a:cubicBezTo>
                <a:cubicBezTo>
                  <a:pt x="2013061" y="956613"/>
                  <a:pt x="1792337" y="976741"/>
                  <a:pt x="1724113" y="1234382"/>
                </a:cubicBezTo>
                <a:lnTo>
                  <a:pt x="888079" y="4368800"/>
                </a:lnTo>
                <a:lnTo>
                  <a:pt x="0" y="4368800"/>
                </a:lnTo>
                <a:lnTo>
                  <a:pt x="893385" y="1008946"/>
                </a:lnTo>
                <a:cubicBezTo>
                  <a:pt x="1037860" y="461459"/>
                  <a:pt x="1515428" y="95126"/>
                  <a:pt x="2081285" y="95126"/>
                </a:cubicBezTo>
                <a:cubicBezTo>
                  <a:pt x="2442471" y="95126"/>
                  <a:pt x="2767538" y="244075"/>
                  <a:pt x="2996289" y="497690"/>
                </a:cubicBezTo>
                <a:close/>
              </a:path>
            </a:pathLst>
          </a:custGeom>
          <a:gradFill flip="none" rotWithShape="1">
            <a:gsLst>
              <a:gs pos="0">
                <a:srgbClr val="E60088"/>
              </a:gs>
              <a:gs pos="99000">
                <a:srgbClr val="FBAD18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9C2AF35-F17D-EEA2-507B-AC969866E8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8" y="1144746"/>
            <a:ext cx="4922057" cy="2876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0B101-046F-BE71-206E-E9F4F846E9CA}"/>
              </a:ext>
            </a:extLst>
          </p:cNvPr>
          <p:cNvSpPr txBox="1"/>
          <p:nvPr userDrawn="1"/>
        </p:nvSpPr>
        <p:spPr>
          <a:xfrm>
            <a:off x="647825" y="1828800"/>
            <a:ext cx="2278188" cy="12621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Table of</a:t>
            </a:r>
          </a:p>
          <a:p>
            <a:pPr>
              <a:lnSpc>
                <a:spcPts val="4880"/>
              </a:lnSpc>
            </a:pPr>
            <a:r>
              <a:rPr lang="en-GB" sz="48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78839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8686-8C00-D26F-456C-10FBD0260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6300787" cy="969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FF5F3B3-AEE6-DCDB-0396-F8A6C59698FE}"/>
              </a:ext>
            </a:extLst>
          </p:cNvPr>
          <p:cNvGrpSpPr/>
          <p:nvPr userDrawn="1"/>
        </p:nvGrpSpPr>
        <p:grpSpPr>
          <a:xfrm>
            <a:off x="7060035" y="307500"/>
            <a:ext cx="1769883" cy="502125"/>
            <a:chOff x="7060035" y="307500"/>
            <a:chExt cx="1769883" cy="50212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A7FE8697-0E78-32DC-D4C4-19EA40077B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57417" y="307500"/>
              <a:ext cx="772501" cy="50212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5847F12-79E2-0CF3-40AE-8CDF3EE6C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60035" y="372149"/>
              <a:ext cx="772501" cy="436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4058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  <p15:guide id="15" pos="1361">
          <p15:clr>
            <a:srgbClr val="FBAE40"/>
          </p15:clr>
        </p15:guide>
        <p15:guide id="16" pos="1591">
          <p15:clr>
            <a:srgbClr val="FBAE40"/>
          </p15:clr>
        </p15:guide>
        <p15:guide id="17" pos="2765">
          <p15:clr>
            <a:srgbClr val="FBAE40"/>
          </p15:clr>
        </p15:guide>
        <p15:guide id="18" pos="2991">
          <p15:clr>
            <a:srgbClr val="FBAE40"/>
          </p15:clr>
        </p15:guide>
        <p15:guide id="19" pos="4160">
          <p15:clr>
            <a:srgbClr val="FBAE40"/>
          </p15:clr>
        </p15:guide>
        <p15:guide id="20" pos="4390">
          <p15:clr>
            <a:srgbClr val="FBAE40"/>
          </p15:clr>
        </p15:guide>
        <p15:guide id="22" orient="horz" pos="5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98000">
                <a:schemeClr val="accent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113430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8532812" cy="26272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38499D-5718-4159-DD63-C0A68A643964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DB7D51-FCBF-530C-3B66-FF6091BA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6665912" cy="969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9171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8686-8C00-D26F-456C-10FBD0260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5930899" cy="97421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741596"/>
            <a:ext cx="2595562" cy="26272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57550" y="1741596"/>
            <a:ext cx="2601913" cy="262720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E7F0B8-7FD8-9ABB-E2BA-681CDA4C3C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34112" y="1741596"/>
            <a:ext cx="2601913" cy="262720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C37D6-7D48-569D-4B98-9CB8CE9E2A5E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25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  <p15:guide id="11" pos="1826">
          <p15:clr>
            <a:srgbClr val="FBAE40"/>
          </p15:clr>
        </p15:guide>
        <p15:guide id="12" pos="2052">
          <p15:clr>
            <a:srgbClr val="FBAE40"/>
          </p15:clr>
        </p15:guide>
        <p15:guide id="13" pos="3691">
          <p15:clr>
            <a:srgbClr val="FBAE40"/>
          </p15:clr>
        </p15:guide>
        <p15:guide id="14" pos="392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04000" y="1277939"/>
            <a:ext cx="2232025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3D71E6-7FCB-E66E-0C89-447107457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307975"/>
            <a:ext cx="6665912" cy="969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2104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>
          <p15:clr>
            <a:srgbClr val="FBAE40"/>
          </p15:clr>
        </p15:guide>
        <p15:guide id="15" pos="1361">
          <p15:clr>
            <a:srgbClr val="FBAE40"/>
          </p15:clr>
        </p15:guide>
        <p15:guide id="16" pos="1591">
          <p15:clr>
            <a:srgbClr val="FBAE40"/>
          </p15:clr>
        </p15:guide>
        <p15:guide id="17" pos="2765">
          <p15:clr>
            <a:srgbClr val="FBAE40"/>
          </p15:clr>
        </p15:guide>
        <p15:guide id="18" pos="2991">
          <p15:clr>
            <a:srgbClr val="FBAE40"/>
          </p15:clr>
        </p15:guide>
        <p15:guide id="19" pos="4160">
          <p15:clr>
            <a:srgbClr val="FBAE40"/>
          </p15:clr>
        </p15:guide>
        <p15:guide id="20" pos="439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F067E5D-5D2D-1619-2400-0EC6CD0CD440}"/>
              </a:ext>
            </a:extLst>
          </p:cNvPr>
          <p:cNvGrpSpPr/>
          <p:nvPr userDrawn="1"/>
        </p:nvGrpSpPr>
        <p:grpSpPr>
          <a:xfrm>
            <a:off x="3644053" y="1588463"/>
            <a:ext cx="1855894" cy="1971337"/>
            <a:chOff x="3644053" y="1625189"/>
            <a:chExt cx="1855894" cy="197133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E061CE3C-5E4C-1C9F-3D37-B398BC422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44053" y="1625189"/>
              <a:ext cx="1855894" cy="120632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06F5F8-41C4-926E-3498-38331AD20593}"/>
                </a:ext>
              </a:extLst>
            </p:cNvPr>
            <p:cNvSpPr txBox="1"/>
            <p:nvPr userDrawn="1"/>
          </p:nvSpPr>
          <p:spPr>
            <a:xfrm>
              <a:off x="3737316" y="3257972"/>
              <a:ext cx="16693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tx2"/>
                  </a:solidFill>
                </a:rPr>
                <a:t>www.adaptit.com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813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1361">
          <p15:clr>
            <a:srgbClr val="FBAE40"/>
          </p15:clr>
        </p15:guide>
        <p15:guide id="16" pos="1591">
          <p15:clr>
            <a:srgbClr val="FBAE40"/>
          </p15:clr>
        </p15:guide>
        <p15:guide id="17" pos="2765">
          <p15:clr>
            <a:srgbClr val="FBAE40"/>
          </p15:clr>
        </p15:guide>
        <p15:guide id="18" pos="2991">
          <p15:clr>
            <a:srgbClr val="FBAE40"/>
          </p15:clr>
        </p15:guide>
        <p15:guide id="19" pos="4160">
          <p15:clr>
            <a:srgbClr val="FBAE40"/>
          </p15:clr>
        </p15:guide>
        <p15:guide id="20" pos="439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04909F-A0E7-4F41-8F6D-DBD0C851358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5895" y="41537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786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04909F-A0E7-4F41-8F6D-DBD0C851358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99000">
                <a:schemeClr val="tx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63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033D88-A303-2CB2-46B2-78748833AFE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6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202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157CA6-10BD-1DD8-A523-D2C5947776F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03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880396-0AF5-CC28-24D1-0C99BA8927A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55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82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900FA3-99B3-B6DE-AF98-EE49E6B426C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54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8000">
                <a:schemeClr val="accent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8000">
                <a:schemeClr val="accent3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1465939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A9D3D8-B99B-4E1C-F55F-0CD07616AD69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A6CE3C"/>
              </a:gs>
              <a:gs pos="53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10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286C9A-0AA7-C6F3-3992-75CB423B5898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2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635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DEC03D-6442-F120-9EC4-761FF98AFA95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1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827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2DEBEA-BF99-0DED-1E1B-DC91C46E29EB}"/>
              </a:ext>
            </a:extLst>
          </p:cNvPr>
          <p:cNvSpPr/>
          <p:nvPr userDrawn="1"/>
        </p:nvSpPr>
        <p:spPr>
          <a:xfrm>
            <a:off x="0" y="0"/>
            <a:ext cx="9144000" cy="4368800"/>
          </a:xfrm>
          <a:prstGeom prst="rect">
            <a:avLst/>
          </a:prstGeom>
          <a:gradFill flip="none" rotWithShape="1">
            <a:gsLst>
              <a:gs pos="0">
                <a:srgbClr val="FBAD18"/>
              </a:gs>
              <a:gs pos="50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395A144-8486-747B-94C0-772A21744BEA}"/>
              </a:ext>
            </a:extLst>
          </p:cNvPr>
          <p:cNvSpPr/>
          <p:nvPr userDrawn="1"/>
        </p:nvSpPr>
        <p:spPr>
          <a:xfrm>
            <a:off x="3113148" y="-34899"/>
            <a:ext cx="5820416" cy="4445579"/>
          </a:xfrm>
          <a:custGeom>
            <a:avLst/>
            <a:gdLst>
              <a:gd name="connsiteX0" fmla="*/ 2747530 w 5719892"/>
              <a:gd name="connsiteY0" fmla="*/ 0 h 4368800"/>
              <a:gd name="connsiteX1" fmla="*/ 4542682 w 5719892"/>
              <a:gd name="connsiteY1" fmla="*/ 0 h 4368800"/>
              <a:gd name="connsiteX2" fmla="*/ 4594858 w 5719892"/>
              <a:gd name="connsiteY2" fmla="*/ 147882 h 4368800"/>
              <a:gd name="connsiteX3" fmla="*/ 5719892 w 5719892"/>
              <a:gd name="connsiteY3" fmla="*/ 4368800 h 4368800"/>
              <a:gd name="connsiteX4" fmla="*/ 5013808 w 5719892"/>
              <a:gd name="connsiteY4" fmla="*/ 4368800 h 4368800"/>
              <a:gd name="connsiteX5" fmla="*/ 4992560 w 5719892"/>
              <a:gd name="connsiteY5" fmla="*/ 4289468 h 4368800"/>
              <a:gd name="connsiteX6" fmla="*/ 3930673 w 5719892"/>
              <a:gd name="connsiteY6" fmla="*/ 324904 h 4368800"/>
              <a:gd name="connsiteX7" fmla="*/ 3641897 w 5719892"/>
              <a:gd name="connsiteY7" fmla="*/ 102822 h 4368800"/>
              <a:gd name="connsiteX8" fmla="*/ 3353121 w 5719892"/>
              <a:gd name="connsiteY8" fmla="*/ 324904 h 4368800"/>
              <a:gd name="connsiteX9" fmla="*/ 2900706 w 5719892"/>
              <a:gd name="connsiteY9" fmla="*/ 2017881 h 4368800"/>
              <a:gd name="connsiteX10" fmla="*/ 3527614 w 5719892"/>
              <a:gd name="connsiteY10" fmla="*/ 4368800 h 4368800"/>
              <a:gd name="connsiteX11" fmla="*/ 2824056 w 5719892"/>
              <a:gd name="connsiteY11" fmla="*/ 4368800 h 4368800"/>
              <a:gd name="connsiteX12" fmla="*/ 2821116 w 5719892"/>
              <a:gd name="connsiteY12" fmla="*/ 4357799 h 4368800"/>
              <a:gd name="connsiteX13" fmla="*/ 2550966 w 5719892"/>
              <a:gd name="connsiteY13" fmla="*/ 3347157 h 4368800"/>
              <a:gd name="connsiteX14" fmla="*/ 2277972 w 5719892"/>
              <a:gd name="connsiteY14" fmla="*/ 4368800 h 4368800"/>
              <a:gd name="connsiteX15" fmla="*/ 1566360 w 5719892"/>
              <a:gd name="connsiteY15" fmla="*/ 4368800 h 4368800"/>
              <a:gd name="connsiteX16" fmla="*/ 2194809 w 5719892"/>
              <a:gd name="connsiteY16" fmla="*/ 2017881 h 4368800"/>
              <a:gd name="connsiteX17" fmla="*/ 2053630 w 5719892"/>
              <a:gd name="connsiteY17" fmla="*/ 1483595 h 4368800"/>
              <a:gd name="connsiteX18" fmla="*/ 1764854 w 5719892"/>
              <a:gd name="connsiteY18" fmla="*/ 1261513 h 4368800"/>
              <a:gd name="connsiteX19" fmla="*/ 1479287 w 5719892"/>
              <a:gd name="connsiteY19" fmla="*/ 1483595 h 4368800"/>
              <a:gd name="connsiteX20" fmla="*/ 709725 w 5719892"/>
              <a:gd name="connsiteY20" fmla="*/ 4368800 h 4368800"/>
              <a:gd name="connsiteX21" fmla="*/ 0 w 5719892"/>
              <a:gd name="connsiteY21" fmla="*/ 4368800 h 4368800"/>
              <a:gd name="connsiteX22" fmla="*/ 815102 w 5719892"/>
              <a:gd name="connsiteY22" fmla="*/ 1303354 h 4368800"/>
              <a:gd name="connsiteX23" fmla="*/ 1764854 w 5719892"/>
              <a:gd name="connsiteY23" fmla="*/ 572735 h 4368800"/>
              <a:gd name="connsiteX24" fmla="*/ 2496420 w 5719892"/>
              <a:gd name="connsiteY24" fmla="*/ 894594 h 4368800"/>
              <a:gd name="connsiteX25" fmla="*/ 2695354 w 5719892"/>
              <a:gd name="connsiteY25" fmla="*/ 147882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19892" h="4368800">
                <a:moveTo>
                  <a:pt x="2747530" y="0"/>
                </a:moveTo>
                <a:lnTo>
                  <a:pt x="4542682" y="0"/>
                </a:lnTo>
                <a:lnTo>
                  <a:pt x="4594858" y="147882"/>
                </a:lnTo>
                <a:lnTo>
                  <a:pt x="5719892" y="4368800"/>
                </a:lnTo>
                <a:lnTo>
                  <a:pt x="5013808" y="4368800"/>
                </a:lnTo>
                <a:lnTo>
                  <a:pt x="4992560" y="4289468"/>
                </a:lnTo>
                <a:cubicBezTo>
                  <a:pt x="4610281" y="2862225"/>
                  <a:pt x="3930673" y="324904"/>
                  <a:pt x="3930673" y="324904"/>
                </a:cubicBezTo>
                <a:cubicBezTo>
                  <a:pt x="3876127" y="118915"/>
                  <a:pt x="3696444" y="102822"/>
                  <a:pt x="3641897" y="102822"/>
                </a:cubicBezTo>
                <a:cubicBezTo>
                  <a:pt x="3587351" y="102822"/>
                  <a:pt x="3410876" y="118915"/>
                  <a:pt x="3353121" y="324904"/>
                </a:cubicBezTo>
                <a:lnTo>
                  <a:pt x="2900706" y="2017881"/>
                </a:lnTo>
                <a:lnTo>
                  <a:pt x="3527614" y="4368800"/>
                </a:lnTo>
                <a:lnTo>
                  <a:pt x="2824056" y="4368800"/>
                </a:lnTo>
                <a:lnTo>
                  <a:pt x="2821116" y="4357799"/>
                </a:lnTo>
                <a:cubicBezTo>
                  <a:pt x="2678095" y="3822753"/>
                  <a:pt x="2550966" y="3347157"/>
                  <a:pt x="2550966" y="3347157"/>
                </a:cubicBezTo>
                <a:lnTo>
                  <a:pt x="2277972" y="4368800"/>
                </a:lnTo>
                <a:lnTo>
                  <a:pt x="1566360" y="4368800"/>
                </a:lnTo>
                <a:lnTo>
                  <a:pt x="2194809" y="2017881"/>
                </a:lnTo>
                <a:lnTo>
                  <a:pt x="2053630" y="1483595"/>
                </a:lnTo>
                <a:cubicBezTo>
                  <a:pt x="1999084" y="1277606"/>
                  <a:pt x="1819401" y="1261513"/>
                  <a:pt x="1764854" y="1261513"/>
                </a:cubicBezTo>
                <a:cubicBezTo>
                  <a:pt x="1710308" y="1261513"/>
                  <a:pt x="1533834" y="1277606"/>
                  <a:pt x="1479287" y="1483595"/>
                </a:cubicBezTo>
                <a:lnTo>
                  <a:pt x="709725" y="4368800"/>
                </a:lnTo>
                <a:lnTo>
                  <a:pt x="0" y="4368800"/>
                </a:lnTo>
                <a:lnTo>
                  <a:pt x="815102" y="1303354"/>
                </a:lnTo>
                <a:cubicBezTo>
                  <a:pt x="930613" y="865627"/>
                  <a:pt x="1312439" y="572735"/>
                  <a:pt x="1764854" y="572735"/>
                </a:cubicBezTo>
                <a:cubicBezTo>
                  <a:pt x="2053630" y="572735"/>
                  <a:pt x="2313528" y="691823"/>
                  <a:pt x="2496420" y="894594"/>
                </a:cubicBezTo>
                <a:lnTo>
                  <a:pt x="2695354" y="147882"/>
                </a:lnTo>
                <a:close/>
              </a:path>
            </a:pathLst>
          </a:custGeom>
          <a:noFill/>
          <a:ln>
            <a:solidFill>
              <a:schemeClr val="bg1">
                <a:alpha val="41239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16FD322-9C4B-42E2-7441-38547B1A6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657" y="796925"/>
            <a:ext cx="3462157" cy="35718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AD2DD5-2DC6-D140-EAB5-206D07319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18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8686-8C00-D26F-456C-10FBD0260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83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8532812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38499D-5718-4159-DD63-C0A68A643964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66B78B-085E-A6EB-0608-D2B29EB86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75576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3" y="1741596"/>
            <a:ext cx="408622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54564" y="1741596"/>
            <a:ext cx="408622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2A4CAA-1CFB-A72B-F869-43AEE64E19EC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D606A7-3A7C-CB38-062D-596D16EFB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534716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9" pos="2765" userDrawn="1">
          <p15:clr>
            <a:srgbClr val="FBAE40"/>
          </p15:clr>
        </p15:guide>
        <p15:guide id="10" pos="2991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741596"/>
            <a:ext cx="2595562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57550" y="1741596"/>
            <a:ext cx="2601913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E7F0B8-7FD8-9ABB-E2BA-681CDA4C3C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34112" y="1741596"/>
            <a:ext cx="2601913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C37D6-7D48-569D-4B98-9CB8CE9E2A5E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475998-2F26-E7C1-96E8-028BD4203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92159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1" pos="1826" userDrawn="1">
          <p15:clr>
            <a:srgbClr val="FBAE40"/>
          </p15:clr>
        </p15:guide>
        <p15:guide id="12" pos="2052" userDrawn="1">
          <p15:clr>
            <a:srgbClr val="FBAE40"/>
          </p15:clr>
        </p15:guide>
        <p15:guide id="13" pos="3691" userDrawn="1">
          <p15:clr>
            <a:srgbClr val="FBAE40"/>
          </p15:clr>
        </p15:guide>
        <p15:guide id="14" pos="3921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8101-271C-660C-7BA3-733407E2F8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741596"/>
            <a:ext cx="1857374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649CBAA-B8C5-13C6-262A-9272028EC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25713" y="1741596"/>
            <a:ext cx="1849435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E7F0B8-7FD8-9ABB-E2BA-681CDA4C3C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54564" y="1741596"/>
            <a:ext cx="1849436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53A7BC6-EC36-926F-E788-74B2882631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83416" y="1741596"/>
            <a:ext cx="1849436" cy="26272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015B9-F2C3-31B3-E753-6667BDFBC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500039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8532811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5184203-8B0A-D466-F5BC-53A6B7F35CE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3213" y="3201026"/>
            <a:ext cx="8532811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AB98FEA-A9D2-E0AF-6803-020C79CAAD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633768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rgbClr val="5A2F92"/>
              </a:gs>
              <a:gs pos="97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44000">
                <a:srgbClr val="5A2F92"/>
              </a:gs>
              <a:gs pos="97000">
                <a:schemeClr val="accent1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36433510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4086225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5184203-8B0A-D466-F5BC-53A6B7F35CE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3213" y="3201026"/>
            <a:ext cx="4086225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596FBC1E-3C5C-5E65-C630-954E2D14A86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48213" y="1649788"/>
            <a:ext cx="4086225" cy="1179388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8A2E827-DAB5-3E92-E626-C4DDCECC2FE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48213" y="3201026"/>
            <a:ext cx="4086225" cy="1167774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99843B-522C-BCBA-F40B-AD78E6A21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711535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88571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3214" y="1277939"/>
            <a:ext cx="2222499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530D00-6278-2EC6-12A4-66FC31C937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178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B23245-266A-EFD4-3634-37D94388A5C3}"/>
              </a:ext>
            </a:extLst>
          </p:cNvPr>
          <p:cNvSpPr txBox="1"/>
          <p:nvPr userDrawn="1"/>
        </p:nvSpPr>
        <p:spPr>
          <a:xfrm>
            <a:off x="3939836" y="4368800"/>
            <a:ext cx="1264329" cy="4714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4D4C1A-DF64-A641-BA7C-72B638314205}" type="slidenum">
              <a:rPr lang="en-US" sz="700" smtClean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‹#›</a:t>
            </a:fld>
            <a:endParaRPr lang="en-ZA" sz="7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6F7D77C-1F27-B836-62A9-ED2197DC52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3213" y="1649788"/>
            <a:ext cx="5947453" cy="2355412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BB8F230-019C-10B2-4C8F-F4E6ECA7C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04000" y="1277939"/>
            <a:ext cx="2232025" cy="309086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FA3A3A-0451-D259-B28D-A1C5A952CF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13" y="796925"/>
            <a:ext cx="8532812" cy="481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888505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805" userDrawn="1">
          <p15:clr>
            <a:srgbClr val="FBAE40"/>
          </p15:clr>
        </p15:guide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09700D5-7B94-ED9D-5DF8-1BAF59B0A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59" y="1729082"/>
            <a:ext cx="1940482" cy="169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30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1361" userDrawn="1">
          <p15:clr>
            <a:srgbClr val="FBAE40"/>
          </p15:clr>
        </p15:guide>
        <p15:guide id="16" pos="1591" userDrawn="1">
          <p15:clr>
            <a:srgbClr val="FBAE40"/>
          </p15:clr>
        </p15:guide>
        <p15:guide id="17" pos="2765" userDrawn="1">
          <p15:clr>
            <a:srgbClr val="FBAE40"/>
          </p15:clr>
        </p15:guide>
        <p15:guide id="18" pos="2991" userDrawn="1">
          <p15:clr>
            <a:srgbClr val="FBAE40"/>
          </p15:clr>
        </p15:guide>
        <p15:guide id="19" pos="4160" userDrawn="1">
          <p15:clr>
            <a:srgbClr val="FBAE40"/>
          </p15:clr>
        </p15:guide>
        <p15:guide id="20" pos="439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0">
                <a:srgbClr val="E60088"/>
              </a:gs>
              <a:gs pos="100000">
                <a:srgbClr val="5A2F9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1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14000">
                <a:srgbClr val="E60088"/>
              </a:gs>
              <a:gs pos="100000">
                <a:srgbClr val="5A2F92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4235302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A6CE3C"/>
              </a:gs>
              <a:gs pos="19000">
                <a:schemeClr val="accent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12321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100000">
                <a:srgbClr val="A6CE3C"/>
              </a:gs>
              <a:gs pos="0">
                <a:schemeClr val="accent4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703057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8000">
                <a:srgbClr val="D00A54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D00A54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505944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8000">
                <a:srgbClr val="F04C2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F04C23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4153866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36592-F5C4-A4E3-15C1-7DEFFDB6D4A4}"/>
              </a:ext>
            </a:extLst>
          </p:cNvPr>
          <p:cNvSpPr/>
          <p:nvPr userDrawn="1"/>
        </p:nvSpPr>
        <p:spPr>
          <a:xfrm>
            <a:off x="0" y="1277938"/>
            <a:ext cx="9144000" cy="3090862"/>
          </a:xfrm>
          <a:prstGeom prst="rect">
            <a:avLst/>
          </a:prstGeom>
          <a:gradFill flip="none" rotWithShape="1">
            <a:gsLst>
              <a:gs pos="100000">
                <a:srgbClr val="FBAD18"/>
              </a:gs>
              <a:gs pos="17000">
                <a:srgbClr val="E6008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08260A9-0270-383E-6097-636D6F79B4B7}"/>
              </a:ext>
            </a:extLst>
          </p:cNvPr>
          <p:cNvSpPr/>
          <p:nvPr userDrawn="1"/>
        </p:nvSpPr>
        <p:spPr>
          <a:xfrm>
            <a:off x="3457036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solidFill>
            <a:schemeClr val="accent3">
              <a:alpha val="9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B02782-F13B-71A6-4598-84BB28D91E2F}"/>
              </a:ext>
            </a:extLst>
          </p:cNvPr>
          <p:cNvSpPr/>
          <p:nvPr userDrawn="1"/>
        </p:nvSpPr>
        <p:spPr>
          <a:xfrm>
            <a:off x="3617580" y="1277938"/>
            <a:ext cx="5456128" cy="3090862"/>
          </a:xfrm>
          <a:custGeom>
            <a:avLst/>
            <a:gdLst>
              <a:gd name="connsiteX0" fmla="*/ 3837006 w 5456128"/>
              <a:gd name="connsiteY0" fmla="*/ 0 h 3090862"/>
              <a:gd name="connsiteX1" fmla="*/ 4632296 w 5456128"/>
              <a:gd name="connsiteY1" fmla="*/ 0 h 3090862"/>
              <a:gd name="connsiteX2" fmla="*/ 5456128 w 5456128"/>
              <a:gd name="connsiteY2" fmla="*/ 3090862 h 3090862"/>
              <a:gd name="connsiteX3" fmla="*/ 4688001 w 5456128"/>
              <a:gd name="connsiteY3" fmla="*/ 3090862 h 3090862"/>
              <a:gd name="connsiteX4" fmla="*/ 4604374 w 5456128"/>
              <a:gd name="connsiteY4" fmla="*/ 2778641 h 3090862"/>
              <a:gd name="connsiteX5" fmla="*/ 3890527 w 5456128"/>
              <a:gd name="connsiteY5" fmla="*/ 113486 h 3090862"/>
              <a:gd name="connsiteX6" fmla="*/ 3862493 w 5456128"/>
              <a:gd name="connsiteY6" fmla="*/ 38946 h 3090862"/>
              <a:gd name="connsiteX7" fmla="*/ 2528941 w 5456128"/>
              <a:gd name="connsiteY7" fmla="*/ 0 h 3090862"/>
              <a:gd name="connsiteX8" fmla="*/ 3318575 w 5456128"/>
              <a:gd name="connsiteY8" fmla="*/ 0 h 3090862"/>
              <a:gd name="connsiteX9" fmla="*/ 3292769 w 5456128"/>
              <a:gd name="connsiteY9" fmla="*/ 38946 h 3090862"/>
              <a:gd name="connsiteX10" fmla="*/ 3263735 w 5456128"/>
              <a:gd name="connsiteY10" fmla="*/ 113486 h 3090862"/>
              <a:gd name="connsiteX11" fmla="*/ 2772750 w 5456128"/>
              <a:gd name="connsiteY11" fmla="*/ 1950802 h 3090862"/>
              <a:gd name="connsiteX12" fmla="*/ 3076764 w 5456128"/>
              <a:gd name="connsiteY12" fmla="*/ 3090862 h 3090862"/>
              <a:gd name="connsiteX13" fmla="*/ 1701908 w 5456128"/>
              <a:gd name="connsiteY13" fmla="*/ 3090862 h 3090862"/>
              <a:gd name="connsiteX14" fmla="*/ 2006670 w 5456128"/>
              <a:gd name="connsiteY14" fmla="*/ 1950802 h 3090862"/>
              <a:gd name="connsiteX15" fmla="*/ 1853454 w 5456128"/>
              <a:gd name="connsiteY15" fmla="*/ 1370965 h 3090862"/>
              <a:gd name="connsiteX16" fmla="*/ 1540056 w 5456128"/>
              <a:gd name="connsiteY16" fmla="*/ 1129946 h 3090862"/>
              <a:gd name="connsiteX17" fmla="*/ 1230143 w 5456128"/>
              <a:gd name="connsiteY17" fmla="*/ 1370965 h 3090862"/>
              <a:gd name="connsiteX18" fmla="*/ 771400 w 5456128"/>
              <a:gd name="connsiteY18" fmla="*/ 3090862 h 3090862"/>
              <a:gd name="connsiteX19" fmla="*/ 0 w 5456128"/>
              <a:gd name="connsiteY19" fmla="*/ 3090862 h 3090862"/>
              <a:gd name="connsiteX20" fmla="*/ 509334 w 5456128"/>
              <a:gd name="connsiteY20" fmla="*/ 1175356 h 3090862"/>
              <a:gd name="connsiteX21" fmla="*/ 1540056 w 5456128"/>
              <a:gd name="connsiteY21" fmla="*/ 382448 h 3090862"/>
              <a:gd name="connsiteX22" fmla="*/ 2333995 w 5456128"/>
              <a:gd name="connsiteY22" fmla="*/ 731747 h 309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56128" h="3090862">
                <a:moveTo>
                  <a:pt x="3837006" y="0"/>
                </a:moveTo>
                <a:lnTo>
                  <a:pt x="4632296" y="0"/>
                </a:lnTo>
                <a:lnTo>
                  <a:pt x="5456128" y="3090862"/>
                </a:lnTo>
                <a:lnTo>
                  <a:pt x="4688001" y="3090862"/>
                </a:lnTo>
                <a:lnTo>
                  <a:pt x="4604374" y="2778641"/>
                </a:lnTo>
                <a:cubicBezTo>
                  <a:pt x="4247451" y="1446064"/>
                  <a:pt x="3890527" y="113486"/>
                  <a:pt x="3890527" y="113486"/>
                </a:cubicBezTo>
                <a:cubicBezTo>
                  <a:pt x="3883128" y="85542"/>
                  <a:pt x="3873606" y="60819"/>
                  <a:pt x="3862493" y="38946"/>
                </a:cubicBezTo>
                <a:close/>
                <a:moveTo>
                  <a:pt x="2528941" y="0"/>
                </a:moveTo>
                <a:lnTo>
                  <a:pt x="3318575" y="0"/>
                </a:lnTo>
                <a:lnTo>
                  <a:pt x="3292769" y="38946"/>
                </a:lnTo>
                <a:cubicBezTo>
                  <a:pt x="3281418" y="60819"/>
                  <a:pt x="3271570" y="85542"/>
                  <a:pt x="3263735" y="113486"/>
                </a:cubicBezTo>
                <a:lnTo>
                  <a:pt x="2772750" y="1950802"/>
                </a:lnTo>
                <a:lnTo>
                  <a:pt x="3076764" y="3090862"/>
                </a:lnTo>
                <a:lnTo>
                  <a:pt x="1701908" y="3090862"/>
                </a:lnTo>
                <a:lnTo>
                  <a:pt x="2006670" y="1950802"/>
                </a:lnTo>
                <a:lnTo>
                  <a:pt x="1853454" y="1370965"/>
                </a:lnTo>
                <a:cubicBezTo>
                  <a:pt x="1794255" y="1147413"/>
                  <a:pt x="1599255" y="1129946"/>
                  <a:pt x="1540056" y="1129946"/>
                </a:cubicBezTo>
                <a:cubicBezTo>
                  <a:pt x="1480860" y="1129946"/>
                  <a:pt x="1289341" y="1147413"/>
                  <a:pt x="1230143" y="1370965"/>
                </a:cubicBezTo>
                <a:lnTo>
                  <a:pt x="771400" y="3090862"/>
                </a:lnTo>
                <a:lnTo>
                  <a:pt x="0" y="3090862"/>
                </a:lnTo>
                <a:lnTo>
                  <a:pt x="509334" y="1175356"/>
                </a:lnTo>
                <a:cubicBezTo>
                  <a:pt x="634691" y="700309"/>
                  <a:pt x="1049071" y="382448"/>
                  <a:pt x="1540056" y="382448"/>
                </a:cubicBezTo>
                <a:cubicBezTo>
                  <a:pt x="1853454" y="382448"/>
                  <a:pt x="2135511" y="511688"/>
                  <a:pt x="2333995" y="731747"/>
                </a:cubicBezTo>
                <a:close/>
              </a:path>
            </a:pathLst>
          </a:custGeom>
          <a:gradFill>
            <a:gsLst>
              <a:gs pos="99000">
                <a:srgbClr val="FBAD18"/>
              </a:gs>
              <a:gs pos="0">
                <a:srgbClr val="E60088"/>
              </a:gs>
            </a:gsLst>
            <a:path path="circle">
              <a:fillToRect t="100000" r="100000"/>
            </a:path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23">
            <a:extLst>
              <a:ext uri="{FF2B5EF4-FFF2-40B4-BE49-F238E27FC236}">
                <a16:creationId xmlns:a16="http://schemas.microsoft.com/office/drawing/2014/main" id="{9FAD4DE7-3A52-7798-9274-7F1C51CF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3" y="1617456"/>
            <a:ext cx="6568324" cy="1752549"/>
          </a:xfrm>
          <a:prstGeom prst="rect">
            <a:avLst/>
          </a:prstGeom>
        </p:spPr>
        <p:txBody>
          <a:bodyPr anchor="b"/>
          <a:lstStyle>
            <a:lvl1pPr>
              <a:lnSpc>
                <a:spcPts val="48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br>
              <a:rPr lang="en-GB" dirty="0"/>
            </a:br>
            <a:r>
              <a:rPr lang="en-GB" dirty="0"/>
              <a:t>Presentation Title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1BA5A649-B47E-110E-66E6-89A7AEED3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93" y="3485665"/>
            <a:ext cx="6568324" cy="642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226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Presentation Sub-Title</a:t>
            </a:r>
          </a:p>
        </p:txBody>
      </p:sp>
    </p:spTree>
    <p:extLst>
      <p:ext uri="{BB962C8B-B14F-4D97-AF65-F5344CB8AC3E}">
        <p14:creationId xmlns:p14="http://schemas.microsoft.com/office/powerpoint/2010/main" val="2339866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6" Type="http://schemas.openxmlformats.org/officeDocument/2006/relationships/theme" Target="../theme/theme2.xml"/><Relationship Id="rId20" Type="http://schemas.openxmlformats.org/officeDocument/2006/relationships/image" Target="../media/image6.sv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image" Target="../media/image6.sv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22908DA-2C9B-7903-B59E-55638999636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37137" y="102425"/>
            <a:ext cx="695326" cy="45196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D960EE8-BD84-2422-3BAD-086D20F5BC4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FDD5C0-3687-FA8A-356D-B88FA3D9103C}"/>
              </a:ext>
            </a:extLst>
          </p:cNvPr>
          <p:cNvSpPr txBox="1"/>
          <p:nvPr userDrawn="1"/>
        </p:nvSpPr>
        <p:spPr>
          <a:xfrm>
            <a:off x="303213" y="4725369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A1D083-3347-7DAB-CAF3-D30C107C3526}"/>
              </a:ext>
            </a:extLst>
          </p:cNvPr>
          <p:cNvSpPr/>
          <p:nvPr userDrawn="1"/>
        </p:nvSpPr>
        <p:spPr>
          <a:xfrm>
            <a:off x="9353405" y="0"/>
            <a:ext cx="593313" cy="593313"/>
          </a:xfrm>
          <a:prstGeom prst="rect">
            <a:avLst/>
          </a:prstGeom>
          <a:solidFill>
            <a:srgbClr val="FBAD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8E1F41-7CD6-F962-0176-50F39BBB4CFD}"/>
              </a:ext>
            </a:extLst>
          </p:cNvPr>
          <p:cNvSpPr/>
          <p:nvPr userDrawn="1"/>
        </p:nvSpPr>
        <p:spPr>
          <a:xfrm>
            <a:off x="9353405" y="650550"/>
            <a:ext cx="593313" cy="593313"/>
          </a:xfrm>
          <a:prstGeom prst="rect">
            <a:avLst/>
          </a:prstGeom>
          <a:solidFill>
            <a:srgbClr val="F04C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A1B983-6ECD-3B21-D0AC-1BE2C5C9CDFD}"/>
              </a:ext>
            </a:extLst>
          </p:cNvPr>
          <p:cNvSpPr/>
          <p:nvPr userDrawn="1"/>
        </p:nvSpPr>
        <p:spPr>
          <a:xfrm>
            <a:off x="9353405" y="1301100"/>
            <a:ext cx="593313" cy="593313"/>
          </a:xfrm>
          <a:prstGeom prst="rect">
            <a:avLst/>
          </a:prstGeom>
          <a:solidFill>
            <a:srgbClr val="A6C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81D1B3-3B50-2D70-4C3E-40F68D9132DD}"/>
              </a:ext>
            </a:extLst>
          </p:cNvPr>
          <p:cNvSpPr/>
          <p:nvPr userDrawn="1"/>
        </p:nvSpPr>
        <p:spPr>
          <a:xfrm>
            <a:off x="9353405" y="1951650"/>
            <a:ext cx="593313" cy="593313"/>
          </a:xfrm>
          <a:prstGeom prst="rect">
            <a:avLst/>
          </a:prstGeom>
          <a:solidFill>
            <a:srgbClr val="E60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D7CB7E-54F8-A48D-9133-C52BC8605F60}"/>
              </a:ext>
            </a:extLst>
          </p:cNvPr>
          <p:cNvSpPr/>
          <p:nvPr userDrawn="1"/>
        </p:nvSpPr>
        <p:spPr>
          <a:xfrm>
            <a:off x="9353405" y="2602200"/>
            <a:ext cx="593313" cy="593313"/>
          </a:xfrm>
          <a:prstGeom prst="rect">
            <a:avLst/>
          </a:prstGeom>
          <a:solidFill>
            <a:srgbClr val="D00A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698541-3164-95AC-B81A-94CFA81A8C1B}"/>
              </a:ext>
            </a:extLst>
          </p:cNvPr>
          <p:cNvSpPr/>
          <p:nvPr userDrawn="1"/>
        </p:nvSpPr>
        <p:spPr>
          <a:xfrm>
            <a:off x="9353405" y="3252751"/>
            <a:ext cx="593313" cy="593313"/>
          </a:xfrm>
          <a:prstGeom prst="rect">
            <a:avLst/>
          </a:prstGeom>
          <a:solidFill>
            <a:srgbClr val="5A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32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24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640"/>
        </a:lnSpc>
        <a:spcBef>
          <a:spcPts val="75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805" userDrawn="1">
          <p15:clr>
            <a:srgbClr val="F26B43"/>
          </p15:clr>
        </p15:guide>
        <p15:guide id="10" orient="horz" pos="1780" userDrawn="1">
          <p15:clr>
            <a:srgbClr val="F26B43"/>
          </p15:clr>
        </p15:guide>
        <p15:guide id="11" orient="horz" pos="616" userDrawn="1">
          <p15:clr>
            <a:srgbClr val="F26B43"/>
          </p15:clr>
        </p15:guide>
        <p15:guide id="12" orient="horz" pos="584" userDrawn="1">
          <p15:clr>
            <a:srgbClr val="F26B43"/>
          </p15:clr>
        </p15:guide>
        <p15:guide id="13" orient="horz" pos="486" userDrawn="1">
          <p15:clr>
            <a:srgbClr val="F26B43"/>
          </p15:clr>
        </p15:guide>
        <p15:guide id="14" orient="horz" pos="460" userDrawn="1">
          <p15:clr>
            <a:srgbClr val="F26B43"/>
          </p15:clr>
        </p15:guide>
        <p15:guide id="15" orient="horz" pos="436" userDrawn="1">
          <p15:clr>
            <a:srgbClr val="F26B43"/>
          </p15:clr>
        </p15:guide>
        <p15:guide id="16" orient="horz" pos="310" userDrawn="1">
          <p15:clr>
            <a:srgbClr val="F26B43"/>
          </p15:clr>
        </p15:guide>
        <p15:guide id="17" orient="horz" pos="2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213" y="799392"/>
            <a:ext cx="8532812" cy="6624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213" y="1712317"/>
            <a:ext cx="8532812" cy="2656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780AAD-3A7F-FD6D-0EAA-99F7E386BCF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BFE9C-162F-8C65-57FC-4B9F16A072C4}"/>
              </a:ext>
            </a:extLst>
          </p:cNvPr>
          <p:cNvSpPr txBox="1"/>
          <p:nvPr userDrawn="1"/>
        </p:nvSpPr>
        <p:spPr>
          <a:xfrm>
            <a:off x="303213" y="4725369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4FC1589-AB22-9F28-70D1-97D0603AE63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768945" y="10642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2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708" r:id="rId10"/>
    <p:sldLayoutId id="2147483709" r:id="rId11"/>
    <p:sldLayoutId id="2147483713" r:id="rId12"/>
    <p:sldLayoutId id="2147483715" r:id="rId13"/>
    <p:sldLayoutId id="2147483716" r:id="rId14"/>
    <p:sldLayoutId id="2147483725" r:id="rId15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44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50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213" y="799392"/>
            <a:ext cx="8532812" cy="6624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213" y="1712317"/>
            <a:ext cx="8532812" cy="2656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780AAD-3A7F-FD6D-0EAA-99F7E386BCF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03213" y="4778644"/>
            <a:ext cx="8532000" cy="67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BFE9C-162F-8C65-57FC-4B9F16A072C4}"/>
              </a:ext>
            </a:extLst>
          </p:cNvPr>
          <p:cNvSpPr txBox="1"/>
          <p:nvPr userDrawn="1"/>
        </p:nvSpPr>
        <p:spPr>
          <a:xfrm>
            <a:off x="303213" y="4726800"/>
            <a:ext cx="3155604" cy="422894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© Copyright Adapt IT Holdings Proprietary Limited (</a:t>
            </a:r>
            <a:r>
              <a:rPr lang="en-US" sz="600" dirty="0" err="1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www.adaptit.com</a:t>
            </a:r>
            <a:r>
              <a:rPr lang="en-US" sz="600" dirty="0">
                <a:solidFill>
                  <a:schemeClr val="accent6"/>
                </a:solidFill>
                <a:latin typeface="+mn-lt"/>
                <a:cs typeface="Calibri Light" panose="020F0302020204030204" pitchFamily="34" charset="0"/>
              </a:rPr>
              <a:t>). All rights reserved.</a:t>
            </a:r>
            <a:endParaRPr lang="en-ZA" sz="600" dirty="0">
              <a:solidFill>
                <a:schemeClr val="accent6"/>
              </a:solidFill>
              <a:latin typeface="+mn-lt"/>
              <a:cs typeface="Calibri Light" panose="020F03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4FC1589-AB22-9F28-70D1-97D0603AE637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769600" y="108000"/>
            <a:ext cx="233165" cy="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6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l" defTabSz="685800" rtl="0" eaLnBrk="1" latinLnBrk="0" hangingPunct="1">
        <a:lnSpc>
          <a:spcPts val="226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44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64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1" userDrawn="1">
          <p15:clr>
            <a:srgbClr val="F26B43"/>
          </p15:clr>
        </p15:guide>
        <p15:guide id="3" pos="5566" userDrawn="1">
          <p15:clr>
            <a:srgbClr val="F26B43"/>
          </p15:clr>
        </p15:guide>
        <p15:guide id="6" orient="horz" pos="3049" userDrawn="1">
          <p15:clr>
            <a:srgbClr val="F26B43"/>
          </p15:clr>
        </p15:guide>
        <p15:guide id="7" orient="horz" pos="2752" userDrawn="1">
          <p15:clr>
            <a:srgbClr val="F26B43"/>
          </p15:clr>
        </p15:guide>
        <p15:guide id="8" orient="horz" pos="196" userDrawn="1">
          <p15:clr>
            <a:srgbClr val="F26B43"/>
          </p15:clr>
        </p15:guide>
        <p15:guide id="9" orient="horz" pos="5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AF3B7AD-0116-EA00-7D28-DA29D91FAF9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ITS 4.1 Finance </a:t>
            </a:r>
            <a:br>
              <a:rPr lang="en-US" dirty="0"/>
            </a:br>
            <a:r>
              <a:rPr lang="en-US" dirty="0"/>
              <a:t>System Enhancements </a:t>
            </a:r>
            <a:r>
              <a:rPr lang="en-US" sz="3200" dirty="0"/>
              <a:t>Multiple your investment !!!  </a:t>
            </a:r>
            <a:endParaRPr lang="en-GB" sz="32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D915FD3-826B-4638-FBDB-18379D2A36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FFFF"/>
                </a:solidFill>
              </a:rPr>
              <a:t>Session 30</a:t>
            </a:r>
          </a:p>
          <a:p>
            <a:pPr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FFFF"/>
                </a:solidFill>
              </a:rPr>
              <a:t>Presenter : Brilliant Tleane </a:t>
            </a:r>
          </a:p>
        </p:txBody>
      </p:sp>
    </p:spTree>
    <p:extLst>
      <p:ext uri="{BB962C8B-B14F-4D97-AF65-F5344CB8AC3E}">
        <p14:creationId xmlns:p14="http://schemas.microsoft.com/office/powerpoint/2010/main" val="2092356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5930899" cy="974215"/>
          </a:xfrm>
        </p:spPr>
        <p:txBody>
          <a:bodyPr/>
          <a:lstStyle/>
          <a:p>
            <a:r>
              <a:rPr lang="en-GB" sz="2800" dirty="0"/>
              <a:t>Student Finance Enhancements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0B811-8DD5-4F90-D65F-734EB86F334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F2120-0FA2-E935-2080-F8557AFD0CD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D3A61E3-BB17-9CFB-FDB3-DC489BC1AF3A}"/>
              </a:ext>
            </a:extLst>
          </p:cNvPr>
          <p:cNvSpPr txBox="1">
            <a:spLocks/>
          </p:cNvSpPr>
          <p:nvPr/>
        </p:nvSpPr>
        <p:spPr>
          <a:xfrm>
            <a:off x="4433853" y="1240465"/>
            <a:ext cx="4402171" cy="3186810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4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Added the watermark/e-stamp to the statement to {FSAOR2-10}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Enhance Statement {FSAOR2-10} to use own logo</a:t>
            </a:r>
            <a:endParaRPr lang="en-ZA" dirty="0">
              <a:solidFill>
                <a:schemeClr val="tx1">
                  <a:lumMod val="7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Stop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</a:rPr>
              <a:t>Eduloan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/Fundi if Enrolment Canceled {FBLE-16}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</a:schemeClr>
                </a:solidFill>
              </a:rPr>
              <a:t>Realpay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 report for the missing dates {FSAORP-2} </a:t>
            </a:r>
          </a:p>
          <a:p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Report to print Funder Information  {FBLOR1-33}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Forms converted to ADF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endParaRPr lang="en-ZA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ZA" dirty="0">
              <a:solidFill>
                <a:schemeClr val="tx1">
                  <a:lumMod val="7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7" name="Picture Placeholder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28C3186-AFFA-568F-053C-EEADB44B71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65" r="11365"/>
          <a:stretch>
            <a:fillRect/>
          </a:stretch>
        </p:blipFill>
        <p:spPr>
          <a:xfrm>
            <a:off x="303213" y="1143062"/>
            <a:ext cx="3779689" cy="322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6998829" cy="974215"/>
          </a:xfrm>
        </p:spPr>
        <p:txBody>
          <a:bodyPr/>
          <a:lstStyle/>
          <a:p>
            <a:r>
              <a:rPr lang="en-US" sz="2800" dirty="0"/>
              <a:t>Watermark/e-Stamp on Statement</a:t>
            </a:r>
            <a:endParaRPr lang="en-GB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6A4EDE-CADA-3627-1938-0689F8ACC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48" y="1161974"/>
            <a:ext cx="7570382" cy="15560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7AD260-D1A6-B9B4-2131-A39C640A5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48" y="2796016"/>
            <a:ext cx="7570382" cy="15832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976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6867261" cy="974215"/>
          </a:xfrm>
        </p:spPr>
        <p:txBody>
          <a:bodyPr/>
          <a:lstStyle/>
          <a:p>
            <a:r>
              <a:rPr lang="en-US" sz="3200" dirty="0"/>
              <a:t>Watermark/e-Stamp on Statement </a:t>
            </a:r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4A5609-9F04-6E4A-B676-EC823FC6C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989" y="878959"/>
            <a:ext cx="3678021" cy="36221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903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6867261" cy="974215"/>
          </a:xfrm>
        </p:spPr>
        <p:txBody>
          <a:bodyPr/>
          <a:lstStyle/>
          <a:p>
            <a:r>
              <a:rPr lang="en-US" sz="2800" dirty="0"/>
              <a:t>Enhance Statement to use own logo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86F62C-134C-1F5D-ED76-BF755D934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35" y="1076627"/>
            <a:ext cx="7673195" cy="15567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204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7406691" cy="974215"/>
          </a:xfrm>
        </p:spPr>
        <p:txBody>
          <a:bodyPr/>
          <a:lstStyle/>
          <a:p>
            <a:r>
              <a:rPr lang="en-US" sz="2800" dirty="0"/>
              <a:t>Stop </a:t>
            </a:r>
            <a:r>
              <a:rPr lang="en-US" sz="2800" dirty="0" err="1"/>
              <a:t>Eduloan</a:t>
            </a:r>
            <a:r>
              <a:rPr lang="en-US" sz="2800" dirty="0"/>
              <a:t>/Fundi if Enrolment Canceled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02199E-6245-AE59-24D1-11DA75A72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14" y="1076627"/>
            <a:ext cx="7783032" cy="15746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818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7814553" cy="974215"/>
          </a:xfrm>
        </p:spPr>
        <p:txBody>
          <a:bodyPr/>
          <a:lstStyle/>
          <a:p>
            <a:r>
              <a:rPr lang="en-US" sz="2800" dirty="0"/>
              <a:t>Stop </a:t>
            </a:r>
            <a:r>
              <a:rPr lang="en-US" sz="2800" dirty="0" err="1"/>
              <a:t>Eduloan</a:t>
            </a:r>
            <a:r>
              <a:rPr lang="en-US" sz="2800" dirty="0"/>
              <a:t>/Fundi if Enrolment Canceled {FBLE-16}</a:t>
            </a:r>
            <a:endParaRPr lang="en-GB" sz="2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8CDE9FF-9FD6-19A4-04D8-D6EDBFCC5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49" y="2841529"/>
            <a:ext cx="7499497" cy="16448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86AD80-2E0B-527F-FFEA-3BCD4E651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49" y="1148818"/>
            <a:ext cx="7499497" cy="15104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039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7406691" cy="974215"/>
          </a:xfrm>
        </p:spPr>
        <p:txBody>
          <a:bodyPr/>
          <a:lstStyle/>
          <a:p>
            <a:r>
              <a:rPr lang="en-US" sz="2800" dirty="0" err="1"/>
              <a:t>Realpay</a:t>
            </a:r>
            <a:r>
              <a:rPr lang="en-US" sz="2800" dirty="0"/>
              <a:t> report for the missing dates {FSAORP-2} 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115257-FD01-AFD3-DE56-3D7F1A492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133239"/>
            <a:ext cx="7712150" cy="9699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576E2F-B56C-2D6A-B2BE-07D40C2E5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1211438"/>
            <a:ext cx="7712150" cy="14679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856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7406691" cy="974215"/>
          </a:xfrm>
        </p:spPr>
        <p:txBody>
          <a:bodyPr/>
          <a:lstStyle/>
          <a:p>
            <a:r>
              <a:rPr lang="en-US" sz="2800" dirty="0" err="1"/>
              <a:t>Realpay</a:t>
            </a:r>
            <a:r>
              <a:rPr lang="en-US" sz="2800" dirty="0"/>
              <a:t> report for the missing dates {FSAORP-2} </a:t>
            </a:r>
            <a:endParaRPr lang="en-GB" sz="28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8CBF6AE-E852-94B8-68E9-13EDAFEBE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62" y="1148818"/>
            <a:ext cx="7355939" cy="326014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90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7406691" cy="974215"/>
          </a:xfrm>
        </p:spPr>
        <p:txBody>
          <a:bodyPr/>
          <a:lstStyle/>
          <a:p>
            <a:r>
              <a:rPr lang="en-US" sz="2800" dirty="0"/>
              <a:t>Report to Print Funder Information </a:t>
            </a:r>
            <a:r>
              <a:rPr lang="en-US" sz="2800"/>
              <a:t>{FBLOR1-33</a:t>
            </a:r>
            <a:r>
              <a:rPr lang="en-US" sz="2800" dirty="0"/>
              <a:t>}</a:t>
            </a: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87296D-A79C-0D19-A35A-DFFBF6472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17" y="1148818"/>
            <a:ext cx="7846936" cy="18418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745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7406691" cy="974215"/>
          </a:xfrm>
        </p:spPr>
        <p:txBody>
          <a:bodyPr/>
          <a:lstStyle/>
          <a:p>
            <a:r>
              <a:rPr lang="en-US" sz="2800" dirty="0"/>
              <a:t>Forms converted to ADF {FCTM-2}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EFD870-AF24-29AE-A262-C56729793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14" y="990290"/>
            <a:ext cx="7715368" cy="342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DBF868-AE4F-0319-407F-819094312A2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3837" y="1513138"/>
            <a:ext cx="4922057" cy="2876234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1" dirty="0"/>
              <a:t>Finance Team </a:t>
            </a:r>
          </a:p>
          <a:p>
            <a:endParaRPr lang="en-GB" sz="14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1" dirty="0"/>
              <a:t>Product Optimization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1" dirty="0"/>
              <a:t>Builds and Release Notes </a:t>
            </a:r>
          </a:p>
          <a:p>
            <a:pPr lvl="1"/>
            <a:endParaRPr lang="en-GB" sz="14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1" dirty="0"/>
              <a:t>Student Finance Enhancements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b="1" dirty="0"/>
              <a:t>Core Finance Enhancements 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6999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82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10">
            <a:extLst>
              <a:ext uri="{FF2B5EF4-FFF2-40B4-BE49-F238E27FC236}">
                <a16:creationId xmlns:a16="http://schemas.microsoft.com/office/drawing/2014/main" id="{AD605192-7D07-D8F3-14AE-035BA3C233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15" r="553" b="4003"/>
          <a:stretch/>
        </p:blipFill>
        <p:spPr>
          <a:xfrm>
            <a:off x="20" y="10"/>
            <a:ext cx="9143980" cy="5148252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848304" y="-1140209"/>
            <a:ext cx="3447392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EEE1A-B462-64E9-8D1E-BF63B1E7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14" y="2321093"/>
            <a:ext cx="6808922" cy="17923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</a:rPr>
              <a:t>Core Finance Enhancements                       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85150"/>
            <a:ext cx="7339422" cy="51482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98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5930899" cy="974215"/>
          </a:xfrm>
        </p:spPr>
        <p:txBody>
          <a:bodyPr/>
          <a:lstStyle/>
          <a:p>
            <a:r>
              <a:rPr lang="en-GB" sz="2800" dirty="0"/>
              <a:t>Core Finance Enhancements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0B811-8DD5-4F90-D65F-734EB86F334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F2120-0FA2-E935-2080-F8557AFD0CD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C127A68-3492-B7C5-3D38-D6FDA5106896}"/>
              </a:ext>
            </a:extLst>
          </p:cNvPr>
          <p:cNvSpPr txBox="1">
            <a:spLocks/>
          </p:cNvSpPr>
          <p:nvPr/>
        </p:nvSpPr>
        <p:spPr>
          <a:xfrm>
            <a:off x="681620" y="1143063"/>
            <a:ext cx="3495675" cy="322573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4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64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</a:schemeClr>
                </a:solidFill>
              </a:rPr>
              <a:t>Extend AR Ageing Analysis to 365 days {</a:t>
            </a:r>
            <a:r>
              <a:rPr lang="en-ZA">
                <a:solidFill>
                  <a:schemeClr val="tx1">
                    <a:lumMod val="75000"/>
                  </a:schemeClr>
                </a:solidFill>
              </a:rPr>
              <a:t>FAROR1-4}</a:t>
            </a:r>
            <a:endParaRPr lang="en-US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60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</a:schemeClr>
                </a:solidFill>
              </a:rPr>
              <a:t>Extend PM Ageing Analysis to 120 days {</a:t>
            </a:r>
            <a:r>
              <a:rPr lang="en-ZA">
                <a:solidFill>
                  <a:schemeClr val="tx1">
                    <a:lumMod val="75000"/>
                  </a:schemeClr>
                </a:solidFill>
              </a:rPr>
              <a:t>FPMOR3-10}</a:t>
            </a:r>
            <a:endParaRPr lang="en-US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60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</a:schemeClr>
                </a:solidFill>
              </a:rPr>
              <a:t>Repeating invoice for AR {FARO-30}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60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</a:schemeClr>
                </a:solidFill>
              </a:rPr>
              <a:t>Forms Converted to ADF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60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</a:schemeClr>
                </a:solidFill>
              </a:rPr>
              <a:t>Reports converted to jasper and 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ZA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ZA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ZA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ZA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ZA">
              <a:solidFill>
                <a:schemeClr val="tx1">
                  <a:lumMod val="75000"/>
                </a:schemeClr>
              </a:solidFill>
            </a:endParaRPr>
          </a:p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9" name="Picture Placeholder 16" descr="A picture containing text, person, desk&#10;&#10;Description automatically generated">
            <a:extLst>
              <a:ext uri="{FF2B5EF4-FFF2-40B4-BE49-F238E27FC236}">
                <a16:creationId xmlns:a16="http://schemas.microsoft.com/office/drawing/2014/main" id="{D1B36D58-A537-3428-0F22-AFB377ABE9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70" r="21370"/>
          <a:stretch>
            <a:fillRect/>
          </a:stretch>
        </p:blipFill>
        <p:spPr>
          <a:xfrm>
            <a:off x="4572000" y="1143062"/>
            <a:ext cx="4264025" cy="322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1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7551416" cy="974215"/>
          </a:xfrm>
        </p:spPr>
        <p:txBody>
          <a:bodyPr/>
          <a:lstStyle/>
          <a:p>
            <a:br>
              <a:rPr lang="en-US" sz="2800" dirty="0"/>
            </a:br>
            <a:r>
              <a:rPr lang="en-US" sz="2800" dirty="0"/>
              <a:t>Extend AR Ageing Analysis to 365 days {</a:t>
            </a:r>
            <a:r>
              <a:rPr lang="en-ZA" sz="2800" dirty="0"/>
              <a:t>FAROR1-4}</a:t>
            </a:r>
            <a:br>
              <a:rPr lang="en-US" sz="2800" dirty="0"/>
            </a:b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588110-23C8-9EC1-7F95-B9FAA9A64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01" y="937917"/>
            <a:ext cx="7737815" cy="35097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071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7551416" cy="974215"/>
          </a:xfrm>
        </p:spPr>
        <p:txBody>
          <a:bodyPr/>
          <a:lstStyle/>
          <a:p>
            <a:br>
              <a:rPr lang="en-US" sz="2800" dirty="0"/>
            </a:br>
            <a:r>
              <a:rPr lang="en-US" sz="2800" dirty="0"/>
              <a:t>Extend PM Ageing to 120 days {</a:t>
            </a:r>
            <a:r>
              <a:rPr lang="en-ZA" sz="2800" b="1" dirty="0"/>
              <a:t>FPMOR3-10}</a:t>
            </a:r>
            <a:br>
              <a:rPr lang="en-US" sz="2800" dirty="0"/>
            </a:b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F38574-D25C-7286-ADCD-EE49CBB36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73" y="1105786"/>
            <a:ext cx="7508340" cy="33044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910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7551416" cy="974215"/>
          </a:xfrm>
        </p:spPr>
        <p:txBody>
          <a:bodyPr vert="horz" lIns="0" tIns="0" rIns="0" bIns="0" rtlCol="0" anchor="ctr">
            <a:noAutofit/>
          </a:bodyPr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Repeating Invoice for AR {FARO-30}   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9F4A2F-B440-122B-6039-A637AB9AB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317"/>
          <a:stretch/>
        </p:blipFill>
        <p:spPr bwMode="auto">
          <a:xfrm>
            <a:off x="320180" y="1155906"/>
            <a:ext cx="7441588" cy="227486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202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7551416" cy="974215"/>
          </a:xfrm>
        </p:spPr>
        <p:txBody>
          <a:bodyPr vert="horz" lIns="0" tIns="0" rIns="0" bIns="0" rtlCol="0" anchor="ctr">
            <a:noAutofit/>
          </a:bodyPr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Repeating Invoice for AR {FARO-30}   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93DD2A-1915-E940-8269-5C7A403889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8" t="12982" r="19884" b="44257"/>
          <a:stretch/>
        </p:blipFill>
        <p:spPr bwMode="auto">
          <a:xfrm>
            <a:off x="303214" y="1124501"/>
            <a:ext cx="7662881" cy="22098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435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7551416" cy="974215"/>
          </a:xfrm>
        </p:spPr>
        <p:txBody>
          <a:bodyPr vert="horz" lIns="0" tIns="0" rIns="0" bIns="0" rtlCol="0" anchor="ctr">
            <a:noAutofit/>
          </a:bodyPr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Forms converted to ADF  {FCSM-1}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7CBE5-2A06-0E73-05B9-FB14885A7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99" y="1006220"/>
            <a:ext cx="7565180" cy="34671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522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7551416" cy="974215"/>
          </a:xfrm>
        </p:spPr>
        <p:txBody>
          <a:bodyPr vert="horz" lIns="0" tIns="0" rIns="0" bIns="0" rtlCol="0" anchor="ctr">
            <a:noAutofit/>
          </a:bodyPr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Forms converted to ADF  {FCSM-8}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AD644E-DC18-03A4-84E8-A142263DF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07" y="1148818"/>
            <a:ext cx="7617807" cy="17313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344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7551416" cy="974215"/>
          </a:xfrm>
        </p:spPr>
        <p:txBody>
          <a:bodyPr vert="horz" lIns="0" tIns="0" rIns="0" bIns="0" rtlCol="0" anchor="ctr">
            <a:noAutofit/>
          </a:bodyPr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Forms converted to ADF  {FCSO-7}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35469A-044B-240F-64F2-035771DD8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57" y="848617"/>
            <a:ext cx="7953306" cy="35852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672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7551416" cy="974215"/>
          </a:xfrm>
        </p:spPr>
        <p:txBody>
          <a:bodyPr vert="horz" lIns="0" tIns="0" rIns="0" bIns="0" rtlCol="0" anchor="ctr">
            <a:noAutofit/>
          </a:bodyPr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{AOPSR1-15} Converted to C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35401B-101A-3F2D-0DA9-6D37AE912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14" y="1142240"/>
            <a:ext cx="7675897" cy="31863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664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AA818-CDDC-A649-3B86-E37472AD8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971" y="494318"/>
            <a:ext cx="3462157" cy="3571875"/>
          </a:xfrm>
        </p:spPr>
        <p:txBody>
          <a:bodyPr/>
          <a:lstStyle/>
          <a:p>
            <a:r>
              <a:rPr lang="en-US" sz="3200" dirty="0"/>
              <a:t>Finance Team 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2961090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82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in a classroom raising their hand&#10;&#10;Description automatically generated">
            <a:extLst>
              <a:ext uri="{FF2B5EF4-FFF2-40B4-BE49-F238E27FC236}">
                <a16:creationId xmlns:a16="http://schemas.microsoft.com/office/drawing/2014/main" id="{24D60E17-5032-50D7-E907-CDDDA86A7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16361" b="6959"/>
          <a:stretch/>
        </p:blipFill>
        <p:spPr>
          <a:xfrm>
            <a:off x="20" y="10"/>
            <a:ext cx="9143980" cy="51482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848304" y="-1140209"/>
            <a:ext cx="3447392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EEE1A-B462-64E9-8D1E-BF63B1E7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14" y="2321093"/>
            <a:ext cx="6808922" cy="17923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85150"/>
            <a:ext cx="7339422" cy="51482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25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519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1C49F18-8757-4E87-5C2E-9D6D7B82B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5057967"/>
            <a:ext cx="9155399" cy="92608"/>
            <a:chOff x="-5025" y="6737718"/>
            <a:chExt cx="12207200" cy="12336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5C84D91-E5BF-B919-ACEF-4A25262CE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889E38-27CA-E23F-B646-8D7B4BB17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itle 3">
            <a:extLst>
              <a:ext uri="{FF2B5EF4-FFF2-40B4-BE49-F238E27FC236}">
                <a16:creationId xmlns:a16="http://schemas.microsoft.com/office/drawing/2014/main" id="{3EFA6774-EB9B-5C1C-3741-946837B88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2" y="107471"/>
            <a:ext cx="6665912" cy="764400"/>
          </a:xfrm>
        </p:spPr>
        <p:txBody>
          <a:bodyPr/>
          <a:lstStyle/>
          <a:p>
            <a:r>
              <a:rPr lang="en-GB" sz="2800" dirty="0"/>
              <a:t>Finance Team </a:t>
            </a:r>
          </a:p>
        </p:txBody>
      </p:sp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338B975-A875-9E69-296B-11DA077D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12" y="988733"/>
            <a:ext cx="5288442" cy="34546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6D8249-BA0D-C5FB-BB81-12CA8B7ECF27}"/>
              </a:ext>
            </a:extLst>
          </p:cNvPr>
          <p:cNvSpPr txBox="1">
            <a:spLocks/>
          </p:cNvSpPr>
          <p:nvPr/>
        </p:nvSpPr>
        <p:spPr>
          <a:xfrm>
            <a:off x="5835057" y="1039390"/>
            <a:ext cx="3072120" cy="345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ZA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en-ZA" b="1" dirty="0">
                <a:solidFill>
                  <a:schemeClr val="tx1">
                    <a:lumMod val="50000"/>
                  </a:schemeClr>
                </a:solidFill>
              </a:rPr>
              <a:t>Back Row: </a:t>
            </a:r>
          </a:p>
          <a:p>
            <a:pPr algn="ctr"/>
            <a:r>
              <a:rPr lang="en-ZA" dirty="0">
                <a:solidFill>
                  <a:schemeClr val="tx1">
                    <a:lumMod val="50000"/>
                  </a:schemeClr>
                </a:solidFill>
              </a:rPr>
              <a:t>Bernard Mostert, Danny Phalane, Brilliant Tleane, Patson Marandela, Sipho Lupuwana </a:t>
            </a:r>
            <a:endParaRPr lang="en-GB" dirty="0">
              <a:solidFill>
                <a:schemeClr val="tx1">
                  <a:lumMod val="50000"/>
                </a:schemeClr>
              </a:solidFill>
            </a:endParaRPr>
          </a:p>
          <a:p>
            <a:endParaRPr lang="en-GB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en-ZA" b="1" dirty="0">
                <a:solidFill>
                  <a:schemeClr val="tx1">
                    <a:lumMod val="50000"/>
                  </a:schemeClr>
                </a:solidFill>
              </a:rPr>
              <a:t>Front Row:</a:t>
            </a:r>
          </a:p>
          <a:p>
            <a:pPr algn="ctr"/>
            <a:r>
              <a:rPr lang="en-ZA" dirty="0">
                <a:solidFill>
                  <a:schemeClr val="tx1">
                    <a:lumMod val="50000"/>
                  </a:schemeClr>
                </a:solidFill>
              </a:rPr>
              <a:t>Linda Burgess, Anelia Terblanche,                 Sharon Mlangeni</a:t>
            </a:r>
            <a:endParaRPr lang="en-GB" dirty="0">
              <a:solidFill>
                <a:schemeClr val="tx1">
                  <a:lumMod val="50000"/>
                </a:schemeClr>
              </a:solidFill>
            </a:endParaRPr>
          </a:p>
          <a:p>
            <a:endParaRPr lang="en-GB" dirty="0"/>
          </a:p>
          <a:p>
            <a:pPr algn="ctr"/>
            <a:r>
              <a:rPr lang="en-ZA" b="1" dirty="0">
                <a:solidFill>
                  <a:schemeClr val="tx1">
                    <a:lumMod val="50000"/>
                  </a:schemeClr>
                </a:solidFill>
              </a:rPr>
              <a:t>Absent: </a:t>
            </a:r>
          </a:p>
          <a:p>
            <a:pPr algn="ctr"/>
            <a:r>
              <a:rPr lang="en-ZA" dirty="0">
                <a:solidFill>
                  <a:schemeClr val="tx1">
                    <a:lumMod val="50000"/>
                  </a:schemeClr>
                </a:solidFill>
              </a:rPr>
              <a:t>Zamamvula Mkhize</a:t>
            </a:r>
            <a:endParaRPr lang="en-GB" dirty="0">
              <a:solidFill>
                <a:schemeClr val="tx1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44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82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7" descr="A picture containing person&#10;&#10;Description automatically generated">
            <a:extLst>
              <a:ext uri="{FF2B5EF4-FFF2-40B4-BE49-F238E27FC236}">
                <a16:creationId xmlns:a16="http://schemas.microsoft.com/office/drawing/2014/main" id="{10D8C242-2C0A-74A5-8CE3-C9D7F1E50D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10" r="3430" b="437"/>
          <a:stretch/>
        </p:blipFill>
        <p:spPr>
          <a:xfrm>
            <a:off x="20" y="10"/>
            <a:ext cx="9143980" cy="51482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848304" y="-1140209"/>
            <a:ext cx="3447392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EEE1A-B462-64E9-8D1E-BF63B1E7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2385566"/>
            <a:ext cx="6808922" cy="17923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</a:rPr>
              <a:t>Product Optimization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85150"/>
            <a:ext cx="7339422" cy="51482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11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 215">
            <a:extLst>
              <a:ext uri="{FF2B5EF4-FFF2-40B4-BE49-F238E27FC236}">
                <a16:creationId xmlns:a16="http://schemas.microsoft.com/office/drawing/2014/main" id="{E287B698-7243-9C77-F71C-5A6AD15C4F5C}"/>
              </a:ext>
            </a:extLst>
          </p:cNvPr>
          <p:cNvGrpSpPr/>
          <p:nvPr/>
        </p:nvGrpSpPr>
        <p:grpSpPr>
          <a:xfrm>
            <a:off x="723899" y="743361"/>
            <a:ext cx="4880914" cy="3591519"/>
            <a:chOff x="4109839" y="1008657"/>
            <a:chExt cx="6834435" cy="5072387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B454BC7-2442-573C-6219-B7BFDAC0DF28}"/>
                </a:ext>
              </a:extLst>
            </p:cNvPr>
            <p:cNvGrpSpPr/>
            <p:nvPr/>
          </p:nvGrpSpPr>
          <p:grpSpPr>
            <a:xfrm>
              <a:off x="5940353" y="1416367"/>
              <a:ext cx="1927787" cy="202492"/>
              <a:chOff x="4102680" y="3933901"/>
              <a:chExt cx="1927787" cy="202492"/>
            </a:xfrm>
          </p:grpSpPr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85E6372C-EAF9-A50A-3FEB-D1099CCB00D6}"/>
                  </a:ext>
                </a:extLst>
              </p:cNvPr>
              <p:cNvCxnSpPr>
                <a:cxnSpLocks/>
                <a:endCxn id="266" idx="2"/>
              </p:cNvCxnSpPr>
              <p:nvPr/>
            </p:nvCxnSpPr>
            <p:spPr>
              <a:xfrm>
                <a:off x="4102680" y="4035147"/>
                <a:ext cx="1725295" cy="0"/>
              </a:xfrm>
              <a:prstGeom prst="line">
                <a:avLst/>
              </a:prstGeom>
              <a:ln>
                <a:solidFill>
                  <a:schemeClr val="accent1">
                    <a:alpha val="4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25DE05F1-5C17-F196-F967-AA9D23C76CC2}"/>
                  </a:ext>
                </a:extLst>
              </p:cNvPr>
              <p:cNvSpPr/>
              <p:nvPr/>
            </p:nvSpPr>
            <p:spPr>
              <a:xfrm>
                <a:off x="5827975" y="3933901"/>
                <a:ext cx="202492" cy="202492"/>
              </a:xfrm>
              <a:prstGeom prst="ellipse">
                <a:avLst/>
              </a:prstGeom>
              <a:ln>
                <a:noFill/>
              </a:ln>
              <a:effectLst>
                <a:outerShdw blurRad="3810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DE2F11BD-C5CF-361A-71D2-C1DA16F8CE50}"/>
                </a:ext>
              </a:extLst>
            </p:cNvPr>
            <p:cNvGrpSpPr/>
            <p:nvPr/>
          </p:nvGrpSpPr>
          <p:grpSpPr>
            <a:xfrm>
              <a:off x="5672815" y="2483390"/>
              <a:ext cx="1927787" cy="202492"/>
              <a:chOff x="4102680" y="3933901"/>
              <a:chExt cx="1927787" cy="202492"/>
            </a:xfrm>
          </p:grpSpPr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5207C59A-5CE6-5CE0-BB85-81E6E184B2D4}"/>
                  </a:ext>
                </a:extLst>
              </p:cNvPr>
              <p:cNvCxnSpPr>
                <a:cxnSpLocks/>
                <a:endCxn id="264" idx="2"/>
              </p:cNvCxnSpPr>
              <p:nvPr/>
            </p:nvCxnSpPr>
            <p:spPr>
              <a:xfrm>
                <a:off x="4102680" y="4035147"/>
                <a:ext cx="1725295" cy="0"/>
              </a:xfrm>
              <a:prstGeom prst="line">
                <a:avLst/>
              </a:prstGeom>
              <a:ln>
                <a:solidFill>
                  <a:schemeClr val="accent2">
                    <a:alpha val="4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617D0D94-E599-63E2-BE2A-5E5EC4CFBF46}"/>
                  </a:ext>
                </a:extLst>
              </p:cNvPr>
              <p:cNvSpPr/>
              <p:nvPr/>
            </p:nvSpPr>
            <p:spPr>
              <a:xfrm>
                <a:off x="5827975" y="3933901"/>
                <a:ext cx="202492" cy="20249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3810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43DE82DB-6E12-0DFD-8D0E-54571E2F9A80}"/>
                </a:ext>
              </a:extLst>
            </p:cNvPr>
            <p:cNvGrpSpPr/>
            <p:nvPr/>
          </p:nvGrpSpPr>
          <p:grpSpPr>
            <a:xfrm>
              <a:off x="5389976" y="3366971"/>
              <a:ext cx="1927787" cy="202492"/>
              <a:chOff x="4102680" y="3933901"/>
              <a:chExt cx="1927787" cy="202492"/>
            </a:xfrm>
          </p:grpSpPr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A4EC56C1-DBD7-AB71-1804-4EB0CE788721}"/>
                  </a:ext>
                </a:extLst>
              </p:cNvPr>
              <p:cNvCxnSpPr>
                <a:cxnSpLocks/>
                <a:endCxn id="262" idx="2"/>
              </p:cNvCxnSpPr>
              <p:nvPr/>
            </p:nvCxnSpPr>
            <p:spPr>
              <a:xfrm>
                <a:off x="4102680" y="4035147"/>
                <a:ext cx="1725295" cy="0"/>
              </a:xfrm>
              <a:prstGeom prst="line">
                <a:avLst/>
              </a:prstGeom>
              <a:ln>
                <a:solidFill>
                  <a:schemeClr val="accent3">
                    <a:alpha val="4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6940982F-9E13-27B6-3236-4845EC09790A}"/>
                  </a:ext>
                </a:extLst>
              </p:cNvPr>
              <p:cNvSpPr/>
              <p:nvPr/>
            </p:nvSpPr>
            <p:spPr>
              <a:xfrm>
                <a:off x="5827975" y="3933901"/>
                <a:ext cx="202492" cy="20249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3810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3415B405-B9B7-B6C2-7B76-B596276E2069}"/>
                </a:ext>
              </a:extLst>
            </p:cNvPr>
            <p:cNvGrpSpPr/>
            <p:nvPr/>
          </p:nvGrpSpPr>
          <p:grpSpPr>
            <a:xfrm>
              <a:off x="5199633" y="4205370"/>
              <a:ext cx="1927787" cy="202492"/>
              <a:chOff x="4102680" y="3933901"/>
              <a:chExt cx="1927787" cy="202492"/>
            </a:xfrm>
          </p:grpSpPr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C687E0BF-3231-F47E-F825-BD22E88A6D31}"/>
                  </a:ext>
                </a:extLst>
              </p:cNvPr>
              <p:cNvCxnSpPr>
                <a:cxnSpLocks/>
                <a:endCxn id="260" idx="2"/>
              </p:cNvCxnSpPr>
              <p:nvPr/>
            </p:nvCxnSpPr>
            <p:spPr>
              <a:xfrm>
                <a:off x="4102680" y="4035147"/>
                <a:ext cx="1725295" cy="0"/>
              </a:xfrm>
              <a:prstGeom prst="line">
                <a:avLst/>
              </a:prstGeom>
              <a:ln>
                <a:solidFill>
                  <a:schemeClr val="accent4">
                    <a:alpha val="4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BB84D972-E221-0277-F3A3-849F1B76D2F6}"/>
                  </a:ext>
                </a:extLst>
              </p:cNvPr>
              <p:cNvSpPr/>
              <p:nvPr/>
            </p:nvSpPr>
            <p:spPr>
              <a:xfrm>
                <a:off x="5827975" y="3933901"/>
                <a:ext cx="202492" cy="20249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3810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423A5D25-E76A-8BD2-D06B-B87FFFB5960D}"/>
                </a:ext>
              </a:extLst>
            </p:cNvPr>
            <p:cNvGrpSpPr/>
            <p:nvPr/>
          </p:nvGrpSpPr>
          <p:grpSpPr>
            <a:xfrm>
              <a:off x="5014926" y="4921983"/>
              <a:ext cx="1927787" cy="202492"/>
              <a:chOff x="4102680" y="3933901"/>
              <a:chExt cx="1927787" cy="202492"/>
            </a:xfrm>
          </p:grpSpPr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77424871-27B3-90A6-D62A-ACB03B3E2C6B}"/>
                  </a:ext>
                </a:extLst>
              </p:cNvPr>
              <p:cNvCxnSpPr>
                <a:cxnSpLocks/>
                <a:endCxn id="258" idx="2"/>
              </p:cNvCxnSpPr>
              <p:nvPr/>
            </p:nvCxnSpPr>
            <p:spPr>
              <a:xfrm>
                <a:off x="4102680" y="4035147"/>
                <a:ext cx="1725295" cy="0"/>
              </a:xfrm>
              <a:prstGeom prst="line">
                <a:avLst/>
              </a:prstGeom>
              <a:ln>
                <a:solidFill>
                  <a:schemeClr val="accent5">
                    <a:alpha val="4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643D78FE-AFBB-6E0E-90D9-C210015A23A2}"/>
                  </a:ext>
                </a:extLst>
              </p:cNvPr>
              <p:cNvSpPr/>
              <p:nvPr/>
            </p:nvSpPr>
            <p:spPr>
              <a:xfrm>
                <a:off x="5827975" y="3933901"/>
                <a:ext cx="202492" cy="202492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3810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A5B98FC2-E30F-3E4D-B0E8-6833B1122055}"/>
                </a:ext>
              </a:extLst>
            </p:cNvPr>
            <p:cNvGrpSpPr/>
            <p:nvPr/>
          </p:nvGrpSpPr>
          <p:grpSpPr>
            <a:xfrm>
              <a:off x="5185173" y="5668811"/>
              <a:ext cx="1664923" cy="202492"/>
              <a:chOff x="4365544" y="3933901"/>
              <a:chExt cx="1664923" cy="202492"/>
            </a:xfrm>
          </p:grpSpPr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AAB47B30-0AE4-1001-121A-C175721CE0EE}"/>
                  </a:ext>
                </a:extLst>
              </p:cNvPr>
              <p:cNvCxnSpPr>
                <a:cxnSpLocks/>
                <a:endCxn id="256" idx="2"/>
              </p:cNvCxnSpPr>
              <p:nvPr/>
            </p:nvCxnSpPr>
            <p:spPr>
              <a:xfrm>
                <a:off x="4365544" y="4035147"/>
                <a:ext cx="1462431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  <a:alpha val="4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2A614FCE-031E-9026-16F9-DE5C02FACA0E}"/>
                  </a:ext>
                </a:extLst>
              </p:cNvPr>
              <p:cNvSpPr/>
              <p:nvPr/>
            </p:nvSpPr>
            <p:spPr>
              <a:xfrm>
                <a:off x="5827975" y="3933901"/>
                <a:ext cx="202492" cy="20249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3810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B10B0AAE-D567-F21B-14D8-62C057C4617E}"/>
                </a:ext>
              </a:extLst>
            </p:cNvPr>
            <p:cNvGrpSpPr/>
            <p:nvPr/>
          </p:nvGrpSpPr>
          <p:grpSpPr>
            <a:xfrm>
              <a:off x="4109839" y="1008657"/>
              <a:ext cx="3249435" cy="5011747"/>
              <a:chOff x="4560005" y="1325908"/>
              <a:chExt cx="3249435" cy="5011747"/>
            </a:xfrm>
          </p:grpSpPr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43197A57-93D3-3690-82DD-80AECB522E67}"/>
                  </a:ext>
                </a:extLst>
              </p:cNvPr>
              <p:cNvGrpSpPr/>
              <p:nvPr/>
            </p:nvGrpSpPr>
            <p:grpSpPr>
              <a:xfrm>
                <a:off x="4560005" y="1325908"/>
                <a:ext cx="3249435" cy="5011747"/>
                <a:chOff x="-2994728" y="-2647863"/>
                <a:chExt cx="3461803" cy="5339290"/>
              </a:xfrm>
              <a:effectLst>
                <a:outerShdw blurRad="647700" dist="38100" dir="5400000" algn="t" rotWithShape="0">
                  <a:prstClr val="black">
                    <a:alpha val="6000"/>
                  </a:prstClr>
                </a:outerShdw>
              </a:effectLst>
            </p:grpSpPr>
            <p:grpSp>
              <p:nvGrpSpPr>
                <p:cNvPr id="248" name="Group 247">
                  <a:extLst>
                    <a:ext uri="{FF2B5EF4-FFF2-40B4-BE49-F238E27FC236}">
                      <a16:creationId xmlns:a16="http://schemas.microsoft.com/office/drawing/2014/main" id="{F4E47A8C-F58A-6100-4DEB-14708C4274D1}"/>
                    </a:ext>
                  </a:extLst>
                </p:cNvPr>
                <p:cNvGrpSpPr/>
                <p:nvPr/>
              </p:nvGrpSpPr>
              <p:grpSpPr>
                <a:xfrm>
                  <a:off x="-1897870" y="1845063"/>
                  <a:ext cx="1294722" cy="846364"/>
                  <a:chOff x="-10333947" y="6092598"/>
                  <a:chExt cx="1294722" cy="846364"/>
                </a:xfrm>
              </p:grpSpPr>
              <p:sp>
                <p:nvSpPr>
                  <p:cNvPr id="253" name="Rectangle: Top Corners Rounded 252">
                    <a:extLst>
                      <a:ext uri="{FF2B5EF4-FFF2-40B4-BE49-F238E27FC236}">
                        <a16:creationId xmlns:a16="http://schemas.microsoft.com/office/drawing/2014/main" id="{6F65CBFE-D71F-AAC6-CA52-B5711FCA068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-10333947" y="6219823"/>
                    <a:ext cx="1289957" cy="719139"/>
                  </a:xfrm>
                  <a:prstGeom prst="round2Same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91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983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974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966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957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949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940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932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68598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01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5F636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" name="Oval 253">
                    <a:extLst>
                      <a:ext uri="{FF2B5EF4-FFF2-40B4-BE49-F238E27FC236}">
                        <a16:creationId xmlns:a16="http://schemas.microsoft.com/office/drawing/2014/main" id="{08B9A0C3-C361-1334-FE6C-499BB7840637}"/>
                      </a:ext>
                    </a:extLst>
                  </p:cNvPr>
                  <p:cNvSpPr/>
                  <p:nvPr/>
                </p:nvSpPr>
                <p:spPr>
                  <a:xfrm>
                    <a:off x="-10333945" y="6092598"/>
                    <a:ext cx="1294720" cy="255814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91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983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974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966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957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949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940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932" algn="l" defTabSz="685983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68598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01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5F6369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49" name="Freeform 5">
                  <a:extLst>
                    <a:ext uri="{FF2B5EF4-FFF2-40B4-BE49-F238E27FC236}">
                      <a16:creationId xmlns:a16="http://schemas.microsoft.com/office/drawing/2014/main" id="{3E7EE07F-663A-F12D-B693-88C368D7A7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729944" y="-1899459"/>
                  <a:ext cx="2953397" cy="3827753"/>
                </a:xfrm>
                <a:custGeom>
                  <a:avLst/>
                  <a:gdLst>
                    <a:gd name="T0" fmla="*/ 3344 w 3344"/>
                    <a:gd name="T1" fmla="*/ 0 h 4328"/>
                    <a:gd name="T2" fmla="*/ 1672 w 3344"/>
                    <a:gd name="T3" fmla="*/ 240 h 4328"/>
                    <a:gd name="T4" fmla="*/ 0 w 3344"/>
                    <a:gd name="T5" fmla="*/ 0 h 4328"/>
                    <a:gd name="T6" fmla="*/ 936 w 3344"/>
                    <a:gd name="T7" fmla="*/ 4184 h 4328"/>
                    <a:gd name="T8" fmla="*/ 1672 w 3344"/>
                    <a:gd name="T9" fmla="*/ 4328 h 4328"/>
                    <a:gd name="T10" fmla="*/ 2408 w 3344"/>
                    <a:gd name="T11" fmla="*/ 4184 h 4328"/>
                    <a:gd name="T12" fmla="*/ 3344 w 3344"/>
                    <a:gd name="T13" fmla="*/ 0 h 43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344" h="4328">
                      <a:moveTo>
                        <a:pt x="3344" y="0"/>
                      </a:moveTo>
                      <a:cubicBezTo>
                        <a:pt x="2736" y="296"/>
                        <a:pt x="1672" y="240"/>
                        <a:pt x="1672" y="240"/>
                      </a:cubicBezTo>
                      <a:cubicBezTo>
                        <a:pt x="1672" y="240"/>
                        <a:pt x="608" y="296"/>
                        <a:pt x="0" y="0"/>
                      </a:cubicBezTo>
                      <a:cubicBezTo>
                        <a:pt x="0" y="0"/>
                        <a:pt x="1008" y="2112"/>
                        <a:pt x="936" y="4184"/>
                      </a:cubicBezTo>
                      <a:cubicBezTo>
                        <a:pt x="1040" y="4288"/>
                        <a:pt x="1400" y="4328"/>
                        <a:pt x="1672" y="4328"/>
                      </a:cubicBezTo>
                      <a:cubicBezTo>
                        <a:pt x="1944" y="4328"/>
                        <a:pt x="2304" y="4288"/>
                        <a:pt x="2408" y="4184"/>
                      </a:cubicBezTo>
                      <a:cubicBezTo>
                        <a:pt x="2336" y="2112"/>
                        <a:pt x="3344" y="0"/>
                        <a:pt x="334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013" b="0" i="0" u="none" strike="noStrike" kern="1200" cap="none" spc="0" normalizeH="0" baseline="0" noProof="0">
                    <a:ln>
                      <a:noFill/>
                    </a:ln>
                    <a:solidFill>
                      <a:srgbClr val="5F636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Oval 6">
                  <a:extLst>
                    <a:ext uri="{FF2B5EF4-FFF2-40B4-BE49-F238E27FC236}">
                      <a16:creationId xmlns:a16="http://schemas.microsoft.com/office/drawing/2014/main" id="{0ED32087-7768-5EC1-7EF8-25FB73281C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2740267" y="-2171985"/>
                  <a:ext cx="2967333" cy="50943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013" b="0" i="0" u="none" strike="noStrike" kern="1200" cap="none" spc="0" normalizeH="0" baseline="0" noProof="0">
                    <a:ln>
                      <a:noFill/>
                    </a:ln>
                    <a:solidFill>
                      <a:srgbClr val="5F636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 7">
                  <a:extLst>
                    <a:ext uri="{FF2B5EF4-FFF2-40B4-BE49-F238E27FC236}">
                      <a16:creationId xmlns:a16="http://schemas.microsoft.com/office/drawing/2014/main" id="{7AAB2743-5B44-A0D0-7D1B-3793A30B28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994728" y="-2462050"/>
                  <a:ext cx="3455093" cy="604925"/>
                </a:xfrm>
                <a:custGeom>
                  <a:avLst/>
                  <a:gdLst>
                    <a:gd name="T0" fmla="*/ 3912 w 3912"/>
                    <a:gd name="T1" fmla="*/ 0 h 684"/>
                    <a:gd name="T2" fmla="*/ 1964 w 3912"/>
                    <a:gd name="T3" fmla="*/ 180 h 684"/>
                    <a:gd name="T4" fmla="*/ 1964 w 3912"/>
                    <a:gd name="T5" fmla="*/ 180 h 684"/>
                    <a:gd name="T6" fmla="*/ 1956 w 3912"/>
                    <a:gd name="T7" fmla="*/ 180 h 684"/>
                    <a:gd name="T8" fmla="*/ 1948 w 3912"/>
                    <a:gd name="T9" fmla="*/ 180 h 684"/>
                    <a:gd name="T10" fmla="*/ 1948 w 3912"/>
                    <a:gd name="T11" fmla="*/ 180 h 684"/>
                    <a:gd name="T12" fmla="*/ 0 w 3912"/>
                    <a:gd name="T13" fmla="*/ 0 h 684"/>
                    <a:gd name="T14" fmla="*/ 248 w 3912"/>
                    <a:gd name="T15" fmla="*/ 512 h 684"/>
                    <a:gd name="T16" fmla="*/ 1932 w 3912"/>
                    <a:gd name="T17" fmla="*/ 684 h 684"/>
                    <a:gd name="T18" fmla="*/ 1932 w 3912"/>
                    <a:gd name="T19" fmla="*/ 684 h 684"/>
                    <a:gd name="T20" fmla="*/ 1956 w 3912"/>
                    <a:gd name="T21" fmla="*/ 684 h 684"/>
                    <a:gd name="T22" fmla="*/ 1980 w 3912"/>
                    <a:gd name="T23" fmla="*/ 684 h 684"/>
                    <a:gd name="T24" fmla="*/ 1980 w 3912"/>
                    <a:gd name="T25" fmla="*/ 684 h 684"/>
                    <a:gd name="T26" fmla="*/ 3664 w 3912"/>
                    <a:gd name="T27" fmla="*/ 512 h 684"/>
                    <a:gd name="T28" fmla="*/ 3912 w 3912"/>
                    <a:gd name="T29" fmla="*/ 0 h 6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912" h="684">
                      <a:moveTo>
                        <a:pt x="3912" y="0"/>
                      </a:moveTo>
                      <a:cubicBezTo>
                        <a:pt x="3614" y="203"/>
                        <a:pt x="2136" y="183"/>
                        <a:pt x="1964" y="180"/>
                      </a:cubicBezTo>
                      <a:cubicBezTo>
                        <a:pt x="1964" y="180"/>
                        <a:pt x="1964" y="180"/>
                        <a:pt x="1964" y="180"/>
                      </a:cubicBezTo>
                      <a:cubicBezTo>
                        <a:pt x="1964" y="180"/>
                        <a:pt x="1961" y="180"/>
                        <a:pt x="1956" y="180"/>
                      </a:cubicBezTo>
                      <a:cubicBezTo>
                        <a:pt x="1951" y="180"/>
                        <a:pt x="1948" y="180"/>
                        <a:pt x="1948" y="180"/>
                      </a:cubicBezTo>
                      <a:cubicBezTo>
                        <a:pt x="1948" y="180"/>
                        <a:pt x="1948" y="180"/>
                        <a:pt x="1948" y="180"/>
                      </a:cubicBezTo>
                      <a:cubicBezTo>
                        <a:pt x="1776" y="183"/>
                        <a:pt x="298" y="203"/>
                        <a:pt x="0" y="0"/>
                      </a:cubicBezTo>
                      <a:cubicBezTo>
                        <a:pt x="248" y="512"/>
                        <a:pt x="248" y="512"/>
                        <a:pt x="248" y="512"/>
                      </a:cubicBezTo>
                      <a:cubicBezTo>
                        <a:pt x="248" y="512"/>
                        <a:pt x="1194" y="677"/>
                        <a:pt x="1932" y="684"/>
                      </a:cubicBezTo>
                      <a:cubicBezTo>
                        <a:pt x="1932" y="684"/>
                        <a:pt x="1932" y="684"/>
                        <a:pt x="1932" y="684"/>
                      </a:cubicBezTo>
                      <a:cubicBezTo>
                        <a:pt x="1940" y="684"/>
                        <a:pt x="1948" y="684"/>
                        <a:pt x="1956" y="684"/>
                      </a:cubicBezTo>
                      <a:cubicBezTo>
                        <a:pt x="1964" y="684"/>
                        <a:pt x="1972" y="684"/>
                        <a:pt x="1980" y="684"/>
                      </a:cubicBezTo>
                      <a:cubicBezTo>
                        <a:pt x="1980" y="684"/>
                        <a:pt x="1980" y="684"/>
                        <a:pt x="1980" y="684"/>
                      </a:cubicBezTo>
                      <a:cubicBezTo>
                        <a:pt x="2718" y="677"/>
                        <a:pt x="3664" y="512"/>
                        <a:pt x="3664" y="512"/>
                      </a:cubicBezTo>
                      <a:lnTo>
                        <a:pt x="3912" y="0"/>
                      </a:lnTo>
                      <a:close/>
                    </a:path>
                  </a:pathLst>
                </a:custGeom>
                <a:solidFill>
                  <a:schemeClr val="accent1">
                    <a:alpha val="54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013" b="0" i="0" u="none" strike="noStrike" kern="1200" cap="none" spc="0" normalizeH="0" baseline="0" noProof="0">
                    <a:ln>
                      <a:noFill/>
                    </a:ln>
                    <a:solidFill>
                      <a:srgbClr val="5F636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Oval 8">
                  <a:extLst>
                    <a:ext uri="{FF2B5EF4-FFF2-40B4-BE49-F238E27FC236}">
                      <a16:creationId xmlns:a16="http://schemas.microsoft.com/office/drawing/2014/main" id="{087AD00B-0609-B87C-090D-C36234AE76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2994728" y="-2647863"/>
                  <a:ext cx="3461803" cy="365949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  <a:alpha val="81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91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983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974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966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957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949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40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932" algn="l" defTabSz="685983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9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013" b="0" i="0" u="none" strike="noStrike" kern="1200" cap="none" spc="0" normalizeH="0" baseline="0" noProof="0">
                    <a:ln>
                      <a:noFill/>
                    </a:ln>
                    <a:solidFill>
                      <a:srgbClr val="5F636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614983D3-7C99-CB10-D31C-0233627B5A02}"/>
                  </a:ext>
                </a:extLst>
              </p:cNvPr>
              <p:cNvSpPr/>
              <p:nvPr/>
            </p:nvSpPr>
            <p:spPr>
              <a:xfrm>
                <a:off x="6118049" y="2419350"/>
                <a:ext cx="133350" cy="133350"/>
              </a:xfrm>
              <a:prstGeom prst="ellipse">
                <a:avLst/>
              </a:prstGeom>
              <a:solidFill>
                <a:schemeClr val="bg1"/>
              </a:solidFill>
              <a:ln w="114300">
                <a:solidFill>
                  <a:schemeClr val="bg1">
                    <a:alpha val="50000"/>
                  </a:schemeClr>
                </a:solidFill>
              </a:ln>
              <a:effectLst>
                <a:outerShdw blurRad="2540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013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D386F984-E1A2-9018-010E-2B92584DF9CF}"/>
                  </a:ext>
                </a:extLst>
              </p:cNvPr>
              <p:cNvSpPr/>
              <p:nvPr/>
            </p:nvSpPr>
            <p:spPr>
              <a:xfrm>
                <a:off x="6118049" y="3274487"/>
                <a:ext cx="133350" cy="133350"/>
              </a:xfrm>
              <a:prstGeom prst="ellipse">
                <a:avLst/>
              </a:prstGeom>
              <a:solidFill>
                <a:schemeClr val="bg1"/>
              </a:solidFill>
              <a:ln w="114300">
                <a:solidFill>
                  <a:schemeClr val="bg1">
                    <a:alpha val="50000"/>
                  </a:schemeClr>
                </a:solidFill>
              </a:ln>
              <a:effectLst>
                <a:outerShdw blurRad="2540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013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C7662969-02FC-9481-62A6-905EF011ECA8}"/>
                  </a:ext>
                </a:extLst>
              </p:cNvPr>
              <p:cNvSpPr/>
              <p:nvPr/>
            </p:nvSpPr>
            <p:spPr>
              <a:xfrm>
                <a:off x="6118049" y="4129624"/>
                <a:ext cx="133350" cy="133350"/>
              </a:xfrm>
              <a:prstGeom prst="ellipse">
                <a:avLst/>
              </a:prstGeom>
              <a:solidFill>
                <a:schemeClr val="bg1"/>
              </a:solidFill>
              <a:ln w="114300">
                <a:solidFill>
                  <a:schemeClr val="bg1">
                    <a:alpha val="50000"/>
                  </a:schemeClr>
                </a:solidFill>
              </a:ln>
              <a:effectLst>
                <a:outerShdw blurRad="2540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013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303FE057-71AE-9C60-3BF0-34A094EF2B9A}"/>
                  </a:ext>
                </a:extLst>
              </p:cNvPr>
              <p:cNvSpPr/>
              <p:nvPr/>
            </p:nvSpPr>
            <p:spPr>
              <a:xfrm>
                <a:off x="6118049" y="4984761"/>
                <a:ext cx="133350" cy="133350"/>
              </a:xfrm>
              <a:prstGeom prst="ellipse">
                <a:avLst/>
              </a:prstGeom>
              <a:solidFill>
                <a:schemeClr val="bg1"/>
              </a:solidFill>
              <a:ln w="114300">
                <a:solidFill>
                  <a:schemeClr val="bg1">
                    <a:alpha val="50000"/>
                  </a:schemeClr>
                </a:solidFill>
              </a:ln>
              <a:effectLst>
                <a:outerShdw blurRad="2540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013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" name="Arrow: Chevron 239">
                <a:extLst>
                  <a:ext uri="{FF2B5EF4-FFF2-40B4-BE49-F238E27FC236}">
                    <a16:creationId xmlns:a16="http://schemas.microsoft.com/office/drawing/2014/main" id="{1D56141E-2CCC-0BC4-ED4B-50C58FF76E40}"/>
                  </a:ext>
                </a:extLst>
              </p:cNvPr>
              <p:cNvSpPr/>
              <p:nvPr/>
            </p:nvSpPr>
            <p:spPr>
              <a:xfrm rot="5400000">
                <a:off x="6101745" y="1731261"/>
                <a:ext cx="159658" cy="522514"/>
              </a:xfrm>
              <a:prstGeom prst="chevron">
                <a:avLst/>
              </a:prstGeom>
              <a:solidFill>
                <a:schemeClr val="bg1"/>
              </a:solidFill>
              <a:ln w="114300">
                <a:noFill/>
              </a:ln>
              <a:effectLst>
                <a:outerShdw blurRad="2540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013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" name="Arrow: Chevron 240">
                <a:extLst>
                  <a:ext uri="{FF2B5EF4-FFF2-40B4-BE49-F238E27FC236}">
                    <a16:creationId xmlns:a16="http://schemas.microsoft.com/office/drawing/2014/main" id="{A9D94696-B91A-BF6F-DF4A-1408D3104C0C}"/>
                  </a:ext>
                </a:extLst>
              </p:cNvPr>
              <p:cNvSpPr/>
              <p:nvPr/>
            </p:nvSpPr>
            <p:spPr>
              <a:xfrm rot="5400000">
                <a:off x="6104896" y="5361305"/>
                <a:ext cx="159657" cy="522514"/>
              </a:xfrm>
              <a:prstGeom prst="chevron">
                <a:avLst/>
              </a:prstGeom>
              <a:solidFill>
                <a:schemeClr val="bg1"/>
              </a:solidFill>
              <a:ln w="114300">
                <a:noFill/>
              </a:ln>
              <a:effectLst>
                <a:outerShdw blurRad="2540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013" b="0" i="0" u="none" strike="noStrike" kern="1200" cap="none" spc="0" normalizeH="0" baseline="0" noProof="0">
                  <a:ln>
                    <a:noFill/>
                  </a:ln>
                  <a:solidFill>
                    <a:srgbClr val="5F636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A545378C-AC2D-C407-C285-ACB721603E11}"/>
                  </a:ext>
                </a:extLst>
              </p:cNvPr>
              <p:cNvSpPr/>
              <p:nvPr/>
            </p:nvSpPr>
            <p:spPr>
              <a:xfrm>
                <a:off x="5309662" y="1616058"/>
                <a:ext cx="1770742" cy="32071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62506">
                  <a:spcAft>
                    <a:spcPts val="600"/>
                  </a:spcAft>
                  <a:defRPr/>
                </a:pPr>
                <a:r>
                  <a:rPr lang="en-US" sz="861" kern="1200" dirty="0">
                    <a:solidFill>
                      <a:schemeClr val="bg2"/>
                    </a:solidFill>
                    <a:latin typeface="Calibri"/>
                    <a:ea typeface="+mn-ea"/>
                    <a:cs typeface="+mn-cs"/>
                  </a:rPr>
                  <a:t>REQUIREMENTS</a:t>
                </a:r>
                <a:endParaRPr kumimoji="0" lang="id-ID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A91F83F4-AC0F-8AAA-439D-534F23DB7C40}"/>
                  </a:ext>
                </a:extLst>
              </p:cNvPr>
              <p:cNvSpPr/>
              <p:nvPr/>
            </p:nvSpPr>
            <p:spPr>
              <a:xfrm>
                <a:off x="5686322" y="5779111"/>
                <a:ext cx="1016865" cy="545377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62506">
                  <a:spcAft>
                    <a:spcPts val="600"/>
                  </a:spcAft>
                  <a:defRPr/>
                </a:pPr>
                <a:r>
                  <a:rPr lang="id-ID" sz="984" b="1" kern="1200">
                    <a:solidFill>
                      <a:srgbClr val="141920"/>
                    </a:solidFill>
                    <a:latin typeface="Calibri"/>
                    <a:ea typeface="+mn-ea"/>
                    <a:cs typeface="+mn-cs"/>
                  </a:rPr>
                  <a:t>PRODUCTS</a:t>
                </a:r>
              </a:p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1" i="0" u="none" strike="noStrike" kern="1200" cap="none" spc="0" normalizeH="0" baseline="0" noProof="0">
                  <a:ln>
                    <a:noFill/>
                  </a:ln>
                  <a:solidFill>
                    <a:srgbClr val="5F6369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" name="Rectangle: Rounded Corners 243">
                <a:extLst>
                  <a:ext uri="{FF2B5EF4-FFF2-40B4-BE49-F238E27FC236}">
                    <a16:creationId xmlns:a16="http://schemas.microsoft.com/office/drawing/2014/main" id="{07F2F4A6-7E70-EB2B-0357-22FB67817A23}"/>
                  </a:ext>
                </a:extLst>
              </p:cNvPr>
              <p:cNvSpPr/>
              <p:nvPr/>
            </p:nvSpPr>
            <p:spPr>
              <a:xfrm>
                <a:off x="5441580" y="2743200"/>
                <a:ext cx="1529752" cy="38563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419100" dist="304800" dir="8100000" algn="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62506">
                  <a:spcAft>
                    <a:spcPts val="600"/>
                  </a:spcAft>
                  <a:defRPr/>
                </a:pPr>
                <a:r>
                  <a:rPr lang="en-US" sz="738" kern="1200" dirty="0">
                    <a:solidFill>
                      <a:schemeClr val="bg2"/>
                    </a:solidFill>
                    <a:latin typeface="Calibri"/>
                    <a:ea typeface="+mn-ea"/>
                    <a:cs typeface="+mn-cs"/>
                  </a:rPr>
                  <a:t>DISCOVERY &amp;ASSESSMENT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" name="Rectangle: Rounded Corners 244">
                <a:extLst>
                  <a:ext uri="{FF2B5EF4-FFF2-40B4-BE49-F238E27FC236}">
                    <a16:creationId xmlns:a16="http://schemas.microsoft.com/office/drawing/2014/main" id="{3248952D-E023-C629-BC71-CED7AF5E390C}"/>
                  </a:ext>
                </a:extLst>
              </p:cNvPr>
              <p:cNvSpPr/>
              <p:nvPr/>
            </p:nvSpPr>
            <p:spPr>
              <a:xfrm>
                <a:off x="5589576" y="3587569"/>
                <a:ext cx="1237650" cy="385636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419100" dist="304800" dir="8100000" algn="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62506">
                  <a:spcAft>
                    <a:spcPts val="600"/>
                  </a:spcAft>
                  <a:defRPr/>
                </a:pPr>
                <a:r>
                  <a:rPr lang="en-US" sz="738" kern="1200" dirty="0">
                    <a:solidFill>
                      <a:schemeClr val="bg2"/>
                    </a:solidFill>
                    <a:latin typeface="Calibri"/>
                    <a:ea typeface="+mn-ea"/>
                    <a:cs typeface="+mn-cs"/>
                  </a:rPr>
                  <a:t>FEASIBILITY STUDY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" name="Rectangle: Rounded Corners 245">
                <a:extLst>
                  <a:ext uri="{FF2B5EF4-FFF2-40B4-BE49-F238E27FC236}">
                    <a16:creationId xmlns:a16="http://schemas.microsoft.com/office/drawing/2014/main" id="{39365D31-63BB-988B-7B5F-41059E6E8351}"/>
                  </a:ext>
                </a:extLst>
              </p:cNvPr>
              <p:cNvSpPr/>
              <p:nvPr/>
            </p:nvSpPr>
            <p:spPr>
              <a:xfrm>
                <a:off x="5587631" y="4431049"/>
                <a:ext cx="1237650" cy="385636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419100" dist="304800" dir="8100000" algn="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62506">
                  <a:spcAft>
                    <a:spcPts val="600"/>
                  </a:spcAft>
                  <a:defRPr/>
                </a:pPr>
                <a:r>
                  <a:rPr lang="en-US" sz="738" kern="1200" dirty="0">
                    <a:solidFill>
                      <a:schemeClr val="bg1"/>
                    </a:solidFill>
                    <a:latin typeface="Calibri"/>
                    <a:ea typeface="+mn-ea"/>
                    <a:cs typeface="+mn-cs"/>
                  </a:rPr>
                  <a:t>MARKET ANALYSIS</a:t>
                </a:r>
              </a:p>
            </p:txBody>
          </p:sp>
          <p:sp>
            <p:nvSpPr>
              <p:cNvPr id="247" name="Rectangle: Rounded Corners 246">
                <a:extLst>
                  <a:ext uri="{FF2B5EF4-FFF2-40B4-BE49-F238E27FC236}">
                    <a16:creationId xmlns:a16="http://schemas.microsoft.com/office/drawing/2014/main" id="{3CE71705-62FE-4C63-720C-9107093E1F55}"/>
                  </a:ext>
                </a:extLst>
              </p:cNvPr>
              <p:cNvSpPr/>
              <p:nvPr/>
            </p:nvSpPr>
            <p:spPr>
              <a:xfrm>
                <a:off x="5609586" y="5220753"/>
                <a:ext cx="1146999" cy="291696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419100" dist="304800" dir="8100000" algn="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91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983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974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966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957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949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40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932" algn="l" defTabSz="685983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562506">
                  <a:spcAft>
                    <a:spcPts val="600"/>
                  </a:spcAft>
                  <a:defRPr/>
                </a:pPr>
                <a:r>
                  <a:rPr lang="en-US" sz="738" kern="1200" dirty="0">
                    <a:solidFill>
                      <a:schemeClr val="bg1"/>
                    </a:solidFill>
                    <a:latin typeface="Calibri"/>
                    <a:ea typeface="+mn-ea"/>
                    <a:cs typeface="+mn-cs"/>
                  </a:rPr>
                  <a:t>DEVELOP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1657F911-DF85-C179-9A51-4CCA5FAF94B2}"/>
                </a:ext>
              </a:extLst>
            </p:cNvPr>
            <p:cNvSpPr txBox="1"/>
            <p:nvPr/>
          </p:nvSpPr>
          <p:spPr>
            <a:xfrm>
              <a:off x="8102352" y="1187804"/>
              <a:ext cx="2841922" cy="618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2506">
                <a:lnSpc>
                  <a:spcPct val="140000"/>
                </a:lnSpc>
                <a:spcAft>
                  <a:spcPts val="600"/>
                </a:spcAft>
                <a:defRPr/>
              </a:pPr>
              <a:r>
                <a:rPr lang="en-US" sz="861" kern="1200" dirty="0">
                  <a:solidFill>
                    <a:srgbClr val="141921"/>
                  </a:solidFill>
                  <a:latin typeface="Calibri"/>
                  <a:ea typeface="+mn-ea"/>
                  <a:cs typeface="+mn-cs"/>
                </a:rPr>
                <a:t>These would come from our external and internal stakeholders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F6369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FB05D2DA-7DC8-9C23-C8EB-2FBA6FA23638}"/>
                </a:ext>
              </a:extLst>
            </p:cNvPr>
            <p:cNvSpPr txBox="1"/>
            <p:nvPr/>
          </p:nvSpPr>
          <p:spPr>
            <a:xfrm>
              <a:off x="7763631" y="2216772"/>
              <a:ext cx="2841921" cy="636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2506">
                <a:lnSpc>
                  <a:spcPct val="140000"/>
                </a:lnSpc>
                <a:spcAft>
                  <a:spcPts val="600"/>
                </a:spcAft>
                <a:defRPr/>
              </a:pPr>
              <a:r>
                <a:rPr lang="en-US" sz="861" dirty="0">
                  <a:solidFill>
                    <a:srgbClr val="141921"/>
                  </a:solidFill>
                  <a:latin typeface="Calibri"/>
                </a:rPr>
                <a:t>The team would sit down and discuss the requirements and assess them.</a:t>
              </a:r>
              <a:r>
                <a:rPr lang="en-US" sz="861" kern="1200" dirty="0">
                  <a:solidFill>
                    <a:srgbClr val="141921"/>
                  </a:solidFill>
                  <a:latin typeface="Calibri"/>
                  <a:ea typeface="+mn-ea"/>
                  <a:cs typeface="+mn-cs"/>
                </a:rPr>
                <a:t> 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F6369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D963C86E-0F86-02DD-9851-0610E22571AB}"/>
                </a:ext>
              </a:extLst>
            </p:cNvPr>
            <p:cNvSpPr txBox="1"/>
            <p:nvPr/>
          </p:nvSpPr>
          <p:spPr>
            <a:xfrm>
              <a:off x="7526527" y="3088434"/>
              <a:ext cx="2841921" cy="636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2506">
                <a:lnSpc>
                  <a:spcPct val="140000"/>
                </a:lnSpc>
                <a:spcAft>
                  <a:spcPts val="600"/>
                </a:spcAft>
                <a:defRPr/>
              </a:pPr>
              <a:r>
                <a:rPr kumimoji="0" lang="en-US" sz="861" b="0" i="0" u="none" strike="noStrike" cap="none" spc="0" normalizeH="0" baseline="0" noProof="0" dirty="0">
                  <a:ln>
                    <a:noFill/>
                  </a:ln>
                  <a:solidFill>
                    <a:srgbClr val="141921"/>
                  </a:solidFill>
                  <a:effectLst/>
                  <a:uLnTx/>
                  <a:uFillTx/>
                  <a:latin typeface="Calibri"/>
                </a:rPr>
                <a:t>We would do an impact an</a:t>
              </a:r>
              <a:r>
                <a:rPr lang="en-US" sz="861" dirty="0" err="1">
                  <a:solidFill>
                    <a:srgbClr val="141921"/>
                  </a:solidFill>
                  <a:latin typeface="Calibri"/>
                </a:rPr>
                <a:t>alysis</a:t>
              </a:r>
              <a:r>
                <a:rPr lang="en-US" sz="861" dirty="0">
                  <a:solidFill>
                    <a:srgbClr val="141921"/>
                  </a:solidFill>
                  <a:latin typeface="Calibri"/>
                </a:rPr>
                <a:t> and check if it is not breaking the system.  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F6369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C901BA91-9ABD-BACB-846B-D2C152F9149D}"/>
                </a:ext>
              </a:extLst>
            </p:cNvPr>
            <p:cNvSpPr txBox="1"/>
            <p:nvPr/>
          </p:nvSpPr>
          <p:spPr>
            <a:xfrm>
              <a:off x="7363498" y="3931636"/>
              <a:ext cx="3242053" cy="636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2506">
                <a:lnSpc>
                  <a:spcPct val="140000"/>
                </a:lnSpc>
                <a:spcAft>
                  <a:spcPts val="600"/>
                </a:spcAft>
                <a:defRPr/>
              </a:pPr>
              <a:r>
                <a:rPr kumimoji="0" lang="en-US" sz="861" b="0" i="0" u="none" strike="noStrike" cap="none" spc="0" normalizeH="0" baseline="0" noProof="0" dirty="0">
                  <a:ln>
                    <a:noFill/>
                  </a:ln>
                  <a:solidFill>
                    <a:srgbClr val="141921"/>
                  </a:solidFill>
                  <a:effectLst/>
                  <a:uLnTx/>
                  <a:uFillTx/>
                  <a:latin typeface="Calibri"/>
                </a:rPr>
                <a:t>The business development team will evaluate potential interest from other clients.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F6369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FF91654A-DA6E-E795-092A-F9CB355D71A5}"/>
                </a:ext>
              </a:extLst>
            </p:cNvPr>
            <p:cNvSpPr txBox="1"/>
            <p:nvPr/>
          </p:nvSpPr>
          <p:spPr>
            <a:xfrm>
              <a:off x="7188869" y="4689450"/>
              <a:ext cx="2841920" cy="629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2506">
                <a:lnSpc>
                  <a:spcPct val="140000"/>
                </a:lnSpc>
                <a:spcAft>
                  <a:spcPts val="600"/>
                </a:spcAft>
                <a:defRPr/>
              </a:pPr>
              <a:r>
                <a:rPr lang="en-US" sz="861" dirty="0">
                  <a:solidFill>
                    <a:srgbClr val="141921"/>
                  </a:solidFill>
                  <a:latin typeface="Calibri"/>
                </a:rPr>
                <a:t>It will go into the product backlog, sprint planning, sprint </a:t>
              </a:r>
              <a:r>
                <a:rPr lang="en-US" sz="861" kern="1200" dirty="0">
                  <a:solidFill>
                    <a:srgbClr val="141921"/>
                  </a:solidFill>
                  <a:latin typeface="Calibri"/>
                  <a:ea typeface="+mn-ea"/>
                  <a:cs typeface="+mn-cs"/>
                </a:rPr>
                <a:t> 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F6369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63DF2A6E-C26E-AF44-9BE5-019C8F1741C6}"/>
                </a:ext>
              </a:extLst>
            </p:cNvPr>
            <p:cNvSpPr txBox="1"/>
            <p:nvPr/>
          </p:nvSpPr>
          <p:spPr>
            <a:xfrm>
              <a:off x="6985263" y="5444829"/>
              <a:ext cx="2841921" cy="636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91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983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974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966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957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949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940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932" algn="l" defTabSz="685983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2506">
                <a:lnSpc>
                  <a:spcPct val="140000"/>
                </a:lnSpc>
                <a:spcAft>
                  <a:spcPts val="600"/>
                </a:spcAft>
                <a:defRPr/>
              </a:pPr>
              <a:r>
                <a:rPr kumimoji="0" lang="en-US" sz="861" b="0" i="0" u="none" strike="noStrike" cap="none" spc="0" normalizeH="0" baseline="0" noProof="0" dirty="0">
                  <a:ln>
                    <a:noFill/>
                  </a:ln>
                  <a:solidFill>
                    <a:srgbClr val="141921"/>
                  </a:solidFill>
                  <a:effectLst/>
                  <a:uLnTx/>
                  <a:uFillTx/>
                  <a:latin typeface="Calibri"/>
                </a:rPr>
                <a:t>The product will be available for the market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F6369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F1BE86-3BC7-4EBB-658A-FD092EF2B2EA}"/>
              </a:ext>
            </a:extLst>
          </p:cNvPr>
          <p:cNvCxnSpPr>
            <a:cxnSpLocks/>
          </p:cNvCxnSpPr>
          <p:nvPr/>
        </p:nvCxnSpPr>
        <p:spPr>
          <a:xfrm>
            <a:off x="315765" y="889922"/>
            <a:ext cx="0" cy="34669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ECF849D-E57D-62B8-DE1A-CCFED7757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08" t="-837" r="37148" b="837"/>
          <a:stretch/>
        </p:blipFill>
        <p:spPr>
          <a:xfrm>
            <a:off x="5690550" y="-43099"/>
            <a:ext cx="3453450" cy="5148263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217BF52D-59A6-114C-20CB-517E6C721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29" y="18588"/>
            <a:ext cx="6665912" cy="899950"/>
          </a:xfrm>
        </p:spPr>
        <p:txBody>
          <a:bodyPr/>
          <a:lstStyle/>
          <a:p>
            <a:r>
              <a:rPr lang="en-US" sz="2800" dirty="0"/>
              <a:t>Product Optimization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200420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82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1550CCA7-C7DF-E864-54DB-9C3BF7C99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6" t="9091" r="1" b="1"/>
          <a:stretch/>
        </p:blipFill>
        <p:spPr>
          <a:xfrm>
            <a:off x="0" y="0"/>
            <a:ext cx="9144000" cy="514826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848304" y="-1140209"/>
            <a:ext cx="3447392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EEE1A-B462-64E9-8D1E-BF63B1E7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14" y="2321093"/>
            <a:ext cx="6808922" cy="17923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</a:rPr>
              <a:t>Build and Release Notes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85150"/>
            <a:ext cx="7339422" cy="51482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39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A138-C84D-256D-AE53-E2F38350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4" y="102412"/>
            <a:ext cx="5930899" cy="974215"/>
          </a:xfrm>
        </p:spPr>
        <p:txBody>
          <a:bodyPr/>
          <a:lstStyle/>
          <a:p>
            <a:r>
              <a:rPr lang="en-GB" sz="2800" dirty="0"/>
              <a:t>Build and Release Notes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0B811-8DD5-4F90-D65F-734EB86F33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3214" y="1129254"/>
            <a:ext cx="2595562" cy="3239546"/>
          </a:xfrm>
        </p:spPr>
        <p:txBody>
          <a:bodyPr/>
          <a:lstStyle/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91FD2-4904-5A3B-20E7-193D2252A4F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pPr algn="ctr"/>
            <a:endParaRPr lang="en-GB" b="1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GB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C1AB609-3096-5E87-D3F7-94D83FBD838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3392653" y="1129254"/>
            <a:ext cx="2216927" cy="30750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D11C91-D819-A151-C25A-0021DDF97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112" y="1129254"/>
            <a:ext cx="2266497" cy="30750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1073E-AA83-282F-DF75-CA0EC75F4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91" y="1129255"/>
            <a:ext cx="2170693" cy="3075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761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82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CF47A84-FC8F-FCD7-49E2-80B85BD9C8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78" r="6104" b="9423"/>
          <a:stretch/>
        </p:blipFill>
        <p:spPr>
          <a:xfrm>
            <a:off x="20" y="10"/>
            <a:ext cx="9143980" cy="514825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848304" y="-1140209"/>
            <a:ext cx="3447392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EEE1A-B462-64E9-8D1E-BF63B1E7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14" y="2321093"/>
            <a:ext cx="7774882" cy="17923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</a:rPr>
              <a:t>Student Finance Enhancements                       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85150"/>
            <a:ext cx="7339422" cy="51482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0134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dex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 Slides">
  <a:themeElements>
    <a:clrScheme name="Adapt IT">
      <a:dk1>
        <a:srgbClr val="5F6369"/>
      </a:dk1>
      <a:lt1>
        <a:srgbClr val="FFFFFF"/>
      </a:lt1>
      <a:dk2>
        <a:srgbClr val="00AEEF"/>
      </a:dk2>
      <a:lt2>
        <a:srgbClr val="FFFFFF"/>
      </a:lt2>
      <a:accent1>
        <a:srgbClr val="153683"/>
      </a:accent1>
      <a:accent2>
        <a:srgbClr val="004053"/>
      </a:accent2>
      <a:accent3>
        <a:srgbClr val="0077A0"/>
      </a:accent3>
      <a:accent4>
        <a:srgbClr val="00ACBD"/>
      </a:accent4>
      <a:accent5>
        <a:srgbClr val="7AD0E4"/>
      </a:accent5>
      <a:accent6>
        <a:srgbClr val="585C5E"/>
      </a:accent6>
      <a:hlink>
        <a:srgbClr val="00AEEF"/>
      </a:hlink>
      <a:folHlink>
        <a:srgbClr val="EF4136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  <wetp:taskpane dockstate="right" visibility="0" width="350" row="12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AE70A3C-A9EC-4153-A91C-006BACA6B9EB}">
  <we:reference id="wa200005566" version="3.0.0.2" store="en-US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0EDCDC57-1ABB-4899-BE24-0CD0102303EC}">
  <we:reference id="wa200003157" version="1.0.0.0" store="en-US" storeType="OMEX"/>
  <we:alternateReferences>
    <we:reference id="wa200003157" version="1.0.0.0" store="WA20000315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428</Words>
  <Application>Microsoft Office PowerPoint</Application>
  <PresentationFormat>Custom</PresentationFormat>
  <Paragraphs>117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Title Slides</vt:lpstr>
      <vt:lpstr>Index Slides</vt:lpstr>
      <vt:lpstr>1_Content Slides</vt:lpstr>
      <vt:lpstr>ITS 4.1 Finance  System Enhancements Multiple your investment !!!  </vt:lpstr>
      <vt:lpstr>PowerPoint Presentation</vt:lpstr>
      <vt:lpstr>Finance Team </vt:lpstr>
      <vt:lpstr>Finance Team </vt:lpstr>
      <vt:lpstr>Product Optimization </vt:lpstr>
      <vt:lpstr>Product Optimization</vt:lpstr>
      <vt:lpstr>Build and Release Notes</vt:lpstr>
      <vt:lpstr>Build and Release Notes </vt:lpstr>
      <vt:lpstr>Student Finance Enhancements                        </vt:lpstr>
      <vt:lpstr>Student Finance Enhancements </vt:lpstr>
      <vt:lpstr>Watermark/e-Stamp on Statement</vt:lpstr>
      <vt:lpstr>Watermark/e-Stamp on Statement </vt:lpstr>
      <vt:lpstr>Enhance Statement to use own logo</vt:lpstr>
      <vt:lpstr>Stop Eduloan/Fundi if Enrolment Canceled</vt:lpstr>
      <vt:lpstr>Stop Eduloan/Fundi if Enrolment Canceled {FBLE-16}</vt:lpstr>
      <vt:lpstr>Realpay report for the missing dates {FSAORP-2} </vt:lpstr>
      <vt:lpstr>Realpay report for the missing dates {FSAORP-2} </vt:lpstr>
      <vt:lpstr>Report to Print Funder Information {FBLOR1-33}</vt:lpstr>
      <vt:lpstr>Forms converted to ADF {FCTM-2}</vt:lpstr>
      <vt:lpstr>Core Finance Enhancements                        </vt:lpstr>
      <vt:lpstr>Core Finance Enhancements </vt:lpstr>
      <vt:lpstr> Extend AR Ageing Analysis to 365 days {FAROR1-4} </vt:lpstr>
      <vt:lpstr> Extend PM Ageing to 120 days {FPMOR3-10} </vt:lpstr>
      <vt:lpstr>   Repeating Invoice for AR {FARO-30}      </vt:lpstr>
      <vt:lpstr>   Repeating Invoice for AR {FARO-30}      </vt:lpstr>
      <vt:lpstr>   Forms converted to ADF  {FCSM-1}   </vt:lpstr>
      <vt:lpstr>   Forms converted to ADF  {FCSM-8}   </vt:lpstr>
      <vt:lpstr>   Forms converted to ADF  {FCSO-7}   </vt:lpstr>
      <vt:lpstr>   {AOPSR1-15} Converted to C   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User;mbali.mbhele@adaptit.com</dc:creator>
  <cp:lastModifiedBy>Brilliant Tleane</cp:lastModifiedBy>
  <cp:revision>112</cp:revision>
  <dcterms:created xsi:type="dcterms:W3CDTF">2023-07-06T09:53:04Z</dcterms:created>
  <dcterms:modified xsi:type="dcterms:W3CDTF">2024-03-03T20:05:44Z</dcterms:modified>
</cp:coreProperties>
</file>